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1" r:id="rId3"/>
    <p:sldMasterId id="2147483681" r:id="rId4"/>
    <p:sldMasterId id="2147483693" r:id="rId5"/>
    <p:sldMasterId id="2147483704" r:id="rId6"/>
    <p:sldMasterId id="2147483715" r:id="rId7"/>
    <p:sldMasterId id="2147483736" r:id="rId8"/>
    <p:sldMasterId id="2147483749" r:id="rId9"/>
    <p:sldMasterId id="2147483758" r:id="rId10"/>
    <p:sldMasterId id="2147483768" r:id="rId11"/>
    <p:sldMasterId id="2147483801" r:id="rId12"/>
  </p:sldMasterIdLst>
  <p:notesMasterIdLst>
    <p:notesMasterId r:id="rId51"/>
  </p:notesMasterIdLst>
  <p:sldIdLst>
    <p:sldId id="258" r:id="rId13"/>
    <p:sldId id="266" r:id="rId14"/>
    <p:sldId id="256" r:id="rId15"/>
    <p:sldId id="733" r:id="rId16"/>
    <p:sldId id="3338" r:id="rId17"/>
    <p:sldId id="3331" r:id="rId18"/>
    <p:sldId id="3339" r:id="rId19"/>
    <p:sldId id="3328" r:id="rId20"/>
    <p:sldId id="3327" r:id="rId21"/>
    <p:sldId id="3325" r:id="rId22"/>
    <p:sldId id="3232" r:id="rId23"/>
    <p:sldId id="3336" r:id="rId24"/>
    <p:sldId id="3324" r:id="rId25"/>
    <p:sldId id="3337" r:id="rId26"/>
    <p:sldId id="3332" r:id="rId27"/>
    <p:sldId id="257" r:id="rId28"/>
    <p:sldId id="2145707340" r:id="rId29"/>
    <p:sldId id="2145706018" r:id="rId30"/>
    <p:sldId id="2145706325" r:id="rId31"/>
    <p:sldId id="2145707316" r:id="rId32"/>
    <p:sldId id="2145707341" r:id="rId33"/>
    <p:sldId id="2145707345" r:id="rId34"/>
    <p:sldId id="2145707344" r:id="rId35"/>
    <p:sldId id="2145706392" r:id="rId36"/>
    <p:sldId id="2145706393" r:id="rId37"/>
    <p:sldId id="2145706397" r:id="rId38"/>
    <p:sldId id="2145707327" r:id="rId39"/>
    <p:sldId id="2145706466" r:id="rId40"/>
    <p:sldId id="2145706467" r:id="rId41"/>
    <p:sldId id="2145706390" r:id="rId42"/>
    <p:sldId id="2145707347" r:id="rId43"/>
    <p:sldId id="527" r:id="rId44"/>
    <p:sldId id="2685" r:id="rId45"/>
    <p:sldId id="2684" r:id="rId46"/>
    <p:sldId id="2682" r:id="rId47"/>
    <p:sldId id="2588" r:id="rId48"/>
    <p:sldId id="274" r:id="rId49"/>
    <p:sldId id="27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F3F3F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7FAC43-440D-47FC-9025-6A000CE7B7BA}" v="28" dt="2021-04-21T13:06:46.940"/>
    <p1510:client id="{D0AC6423-4A18-494C-9A4D-ACF9DDB71BF4}" v="4" dt="2021-04-21T16:31:00.8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03"/>
    <p:restoredTop sz="96327"/>
  </p:normalViewPr>
  <p:slideViewPr>
    <p:cSldViewPr snapToGrid="0" snapToObjects="1">
      <p:cViewPr varScale="1">
        <p:scale>
          <a:sx n="74" d="100"/>
          <a:sy n="74" d="100"/>
        </p:scale>
        <p:origin x="4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microsoft.com/office/2015/10/relationships/revisionInfo" Target="revisionInfo.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Young" userId="86506258-54a8-4421-b9ab-7f9e53e972aa" providerId="ADAL" clId="{D0AC6423-4A18-494C-9A4D-ACF9DDB71BF4}"/>
    <pc:docChg chg="undo custSel modSld">
      <pc:chgData name="John Young" userId="86506258-54a8-4421-b9ab-7f9e53e972aa" providerId="ADAL" clId="{D0AC6423-4A18-494C-9A4D-ACF9DDB71BF4}" dt="2021-04-21T16:31:48.978" v="65" actId="20577"/>
      <pc:docMkLst>
        <pc:docMk/>
      </pc:docMkLst>
      <pc:sldChg chg="modSp mod">
        <pc:chgData name="John Young" userId="86506258-54a8-4421-b9ab-7f9e53e972aa" providerId="ADAL" clId="{D0AC6423-4A18-494C-9A4D-ACF9DDB71BF4}" dt="2021-04-21T16:31:48.978" v="65" actId="20577"/>
        <pc:sldMkLst>
          <pc:docMk/>
          <pc:sldMk cId="103351288" sldId="266"/>
        </pc:sldMkLst>
        <pc:spChg chg="mod">
          <ac:chgData name="John Young" userId="86506258-54a8-4421-b9ab-7f9e53e972aa" providerId="ADAL" clId="{D0AC6423-4A18-494C-9A4D-ACF9DDB71BF4}" dt="2021-04-21T15:04:09.107" v="53" actId="108"/>
          <ac:spMkLst>
            <pc:docMk/>
            <pc:sldMk cId="103351288" sldId="266"/>
            <ac:spMk id="17" creationId="{6B9BD1E2-10EE-4F95-B0AD-66C20AE8102D}"/>
          </ac:spMkLst>
        </pc:spChg>
        <pc:spChg chg="mod">
          <ac:chgData name="John Young" userId="86506258-54a8-4421-b9ab-7f9e53e972aa" providerId="ADAL" clId="{D0AC6423-4A18-494C-9A4D-ACF9DDB71BF4}" dt="2021-04-21T16:31:48.978" v="65" actId="20577"/>
          <ac:spMkLst>
            <pc:docMk/>
            <pc:sldMk cId="103351288" sldId="266"/>
            <ac:spMk id="19" creationId="{280424B5-71CF-436A-B23B-3606C5EF27A3}"/>
          </ac:spMkLst>
        </pc:spChg>
      </pc:sldChg>
      <pc:sldChg chg="modSp mod">
        <pc:chgData name="John Young" userId="86506258-54a8-4421-b9ab-7f9e53e972aa" providerId="ADAL" clId="{D0AC6423-4A18-494C-9A4D-ACF9DDB71BF4}" dt="2021-04-21T13:12:10.785" v="52" actId="1076"/>
        <pc:sldMkLst>
          <pc:docMk/>
          <pc:sldMk cId="477065377" sldId="276"/>
        </pc:sldMkLst>
        <pc:spChg chg="mod">
          <ac:chgData name="John Young" userId="86506258-54a8-4421-b9ab-7f9e53e972aa" providerId="ADAL" clId="{D0AC6423-4A18-494C-9A4D-ACF9DDB71BF4}" dt="2021-04-21T13:12:10.785" v="52" actId="1076"/>
          <ac:spMkLst>
            <pc:docMk/>
            <pc:sldMk cId="477065377" sldId="276"/>
            <ac:spMk id="2" creationId="{6E279A73-6104-4294-AFB0-D00024EE0D2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A850D3-B08D-4B80-B4A8-6E30946CD54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D6B529E-35C7-49B6-9F42-2D7DE00471B5}">
      <dgm:prSet/>
      <dgm:spPr/>
      <dgm:t>
        <a:bodyPr/>
        <a:lstStyle/>
        <a:p>
          <a:r>
            <a:rPr lang="en-US" dirty="0"/>
            <a:t>Essential to the national economy – 24-7-365 cadence – we literally never close.</a:t>
          </a:r>
        </a:p>
      </dgm:t>
    </dgm:pt>
    <dgm:pt modelId="{5870C14D-AD7E-4111-8E0E-8B2C386B33E7}" type="parTrans" cxnId="{0938311A-FECF-4A75-951D-2EA03D9300D7}">
      <dgm:prSet/>
      <dgm:spPr/>
      <dgm:t>
        <a:bodyPr/>
        <a:lstStyle/>
        <a:p>
          <a:endParaRPr lang="en-US"/>
        </a:p>
      </dgm:t>
    </dgm:pt>
    <dgm:pt modelId="{2C8A5114-5385-4632-901F-F85BC37434AF}" type="sibTrans" cxnId="{0938311A-FECF-4A75-951D-2EA03D9300D7}">
      <dgm:prSet/>
      <dgm:spPr/>
      <dgm:t>
        <a:bodyPr/>
        <a:lstStyle/>
        <a:p>
          <a:endParaRPr lang="en-US"/>
        </a:p>
      </dgm:t>
    </dgm:pt>
    <dgm:pt modelId="{ED759907-9394-4132-A705-31E5441FCF13}">
      <dgm:prSet/>
      <dgm:spPr/>
      <dgm:t>
        <a:bodyPr/>
        <a:lstStyle/>
        <a:p>
          <a:r>
            <a:rPr lang="en-US"/>
            <a:t>Distance from mariners.</a:t>
          </a:r>
        </a:p>
      </dgm:t>
    </dgm:pt>
    <dgm:pt modelId="{6F8E73D0-B2EB-4555-A8A6-504D95DF075F}" type="parTrans" cxnId="{7D964243-DA47-4627-A6B6-3FEA18374C87}">
      <dgm:prSet/>
      <dgm:spPr/>
      <dgm:t>
        <a:bodyPr/>
        <a:lstStyle/>
        <a:p>
          <a:endParaRPr lang="en-US"/>
        </a:p>
      </dgm:t>
    </dgm:pt>
    <dgm:pt modelId="{9B19D4A5-9C9E-4CFC-B45A-FC42BD1D5421}" type="sibTrans" cxnId="{7D964243-DA47-4627-A6B6-3FEA18374C87}">
      <dgm:prSet/>
      <dgm:spPr/>
      <dgm:t>
        <a:bodyPr/>
        <a:lstStyle/>
        <a:p>
          <a:endParaRPr lang="en-US"/>
        </a:p>
      </dgm:t>
    </dgm:pt>
    <dgm:pt modelId="{F3A49EEA-8840-4097-A26C-264635AF2FE4}">
      <dgm:prSet/>
      <dgm:spPr/>
      <dgm:t>
        <a:bodyPr/>
        <a:lstStyle/>
        <a:p>
          <a:r>
            <a:rPr lang="en-US"/>
            <a:t>Many states and jurisdictions – nothing is uniform.</a:t>
          </a:r>
        </a:p>
      </dgm:t>
    </dgm:pt>
    <dgm:pt modelId="{BCAD6F7F-8440-4F81-9F02-943E26E5A32D}" type="parTrans" cxnId="{C0D2E1DF-D937-4D1B-B232-FF45F3F09A07}">
      <dgm:prSet/>
      <dgm:spPr/>
      <dgm:t>
        <a:bodyPr/>
        <a:lstStyle/>
        <a:p>
          <a:endParaRPr lang="en-US"/>
        </a:p>
      </dgm:t>
    </dgm:pt>
    <dgm:pt modelId="{7312117F-3811-4481-806E-B0EDFF2213F3}" type="sibTrans" cxnId="{C0D2E1DF-D937-4D1B-B232-FF45F3F09A07}">
      <dgm:prSet/>
      <dgm:spPr/>
      <dgm:t>
        <a:bodyPr/>
        <a:lstStyle/>
        <a:p>
          <a:endParaRPr lang="en-US"/>
        </a:p>
      </dgm:t>
    </dgm:pt>
    <dgm:pt modelId="{52009ECE-5315-49B7-82FE-9B8A673894B0}">
      <dgm:prSet/>
      <dgm:spPr/>
      <dgm:t>
        <a:bodyPr/>
        <a:lstStyle/>
        <a:p>
          <a:r>
            <a:rPr lang="en-US" dirty="0"/>
            <a:t>Crew change cadence and close quarters –minimize “vectors” and create “citadels”.</a:t>
          </a:r>
        </a:p>
      </dgm:t>
    </dgm:pt>
    <dgm:pt modelId="{AFA338C6-FC23-4F30-9195-A709BC840F71}" type="parTrans" cxnId="{C2862313-34AE-4FA4-84D3-0B7F90836002}">
      <dgm:prSet/>
      <dgm:spPr/>
      <dgm:t>
        <a:bodyPr/>
        <a:lstStyle/>
        <a:p>
          <a:endParaRPr lang="en-US"/>
        </a:p>
      </dgm:t>
    </dgm:pt>
    <dgm:pt modelId="{637F904E-ED20-44D0-AF83-6F5282D13567}" type="sibTrans" cxnId="{C2862313-34AE-4FA4-84D3-0B7F90836002}">
      <dgm:prSet/>
      <dgm:spPr/>
      <dgm:t>
        <a:bodyPr/>
        <a:lstStyle/>
        <a:p>
          <a:endParaRPr lang="en-US"/>
        </a:p>
      </dgm:t>
    </dgm:pt>
    <dgm:pt modelId="{4367B229-2923-463D-B249-408C35B8A960}">
      <dgm:prSet/>
      <dgm:spPr/>
      <dgm:t>
        <a:bodyPr/>
        <a:lstStyle/>
        <a:p>
          <a:r>
            <a:rPr lang="en-US" dirty="0"/>
            <a:t>Backdrop of mistrust of information sources and “experts”.</a:t>
          </a:r>
        </a:p>
      </dgm:t>
    </dgm:pt>
    <dgm:pt modelId="{DCD05A46-440E-412C-B792-FF05BF799B22}" type="parTrans" cxnId="{44BFCE5F-D381-4DBE-A80F-6F7F97999AF2}">
      <dgm:prSet/>
      <dgm:spPr/>
      <dgm:t>
        <a:bodyPr/>
        <a:lstStyle/>
        <a:p>
          <a:endParaRPr lang="en-US"/>
        </a:p>
      </dgm:t>
    </dgm:pt>
    <dgm:pt modelId="{983C202E-A123-4539-80F1-B664F22E7159}" type="sibTrans" cxnId="{44BFCE5F-D381-4DBE-A80F-6F7F97999AF2}">
      <dgm:prSet/>
      <dgm:spPr/>
      <dgm:t>
        <a:bodyPr/>
        <a:lstStyle/>
        <a:p>
          <a:endParaRPr lang="en-US"/>
        </a:p>
      </dgm:t>
    </dgm:pt>
    <dgm:pt modelId="{B8DC6271-D56F-46E4-A1B6-8CC3D597D78C}" type="pres">
      <dgm:prSet presAssocID="{FCA850D3-B08D-4B80-B4A8-6E30946CD54C}" presName="vert0" presStyleCnt="0">
        <dgm:presLayoutVars>
          <dgm:dir/>
          <dgm:animOne val="branch"/>
          <dgm:animLvl val="lvl"/>
        </dgm:presLayoutVars>
      </dgm:prSet>
      <dgm:spPr/>
    </dgm:pt>
    <dgm:pt modelId="{9CD30083-99A9-441C-B3E6-E8A5AE78E7D6}" type="pres">
      <dgm:prSet presAssocID="{0D6B529E-35C7-49B6-9F42-2D7DE00471B5}" presName="thickLine" presStyleLbl="alignNode1" presStyleIdx="0" presStyleCnt="5"/>
      <dgm:spPr/>
    </dgm:pt>
    <dgm:pt modelId="{E146E9BA-EEAE-4557-AA20-CD53120AC409}" type="pres">
      <dgm:prSet presAssocID="{0D6B529E-35C7-49B6-9F42-2D7DE00471B5}" presName="horz1" presStyleCnt="0"/>
      <dgm:spPr/>
    </dgm:pt>
    <dgm:pt modelId="{6533CE66-5B56-498E-A9D3-F41C4F316C8F}" type="pres">
      <dgm:prSet presAssocID="{0D6B529E-35C7-49B6-9F42-2D7DE00471B5}" presName="tx1" presStyleLbl="revTx" presStyleIdx="0" presStyleCnt="5"/>
      <dgm:spPr/>
    </dgm:pt>
    <dgm:pt modelId="{52AF3DC0-F9C0-4326-9434-C5D5A7F393C1}" type="pres">
      <dgm:prSet presAssocID="{0D6B529E-35C7-49B6-9F42-2D7DE00471B5}" presName="vert1" presStyleCnt="0"/>
      <dgm:spPr/>
    </dgm:pt>
    <dgm:pt modelId="{C94B5621-3527-42D4-B5D2-E99481C64B40}" type="pres">
      <dgm:prSet presAssocID="{ED759907-9394-4132-A705-31E5441FCF13}" presName="thickLine" presStyleLbl="alignNode1" presStyleIdx="1" presStyleCnt="5"/>
      <dgm:spPr/>
    </dgm:pt>
    <dgm:pt modelId="{56EE4D00-8F37-4BCA-B505-940ACDFB64BF}" type="pres">
      <dgm:prSet presAssocID="{ED759907-9394-4132-A705-31E5441FCF13}" presName="horz1" presStyleCnt="0"/>
      <dgm:spPr/>
    </dgm:pt>
    <dgm:pt modelId="{539ACF4B-31E8-47C3-8086-D50D17B63CA2}" type="pres">
      <dgm:prSet presAssocID="{ED759907-9394-4132-A705-31E5441FCF13}" presName="tx1" presStyleLbl="revTx" presStyleIdx="1" presStyleCnt="5"/>
      <dgm:spPr/>
    </dgm:pt>
    <dgm:pt modelId="{10FFF4C6-868C-459E-9781-A914DA9BBFAE}" type="pres">
      <dgm:prSet presAssocID="{ED759907-9394-4132-A705-31E5441FCF13}" presName="vert1" presStyleCnt="0"/>
      <dgm:spPr/>
    </dgm:pt>
    <dgm:pt modelId="{F215342D-77A7-458C-BA70-F108F2BE3224}" type="pres">
      <dgm:prSet presAssocID="{F3A49EEA-8840-4097-A26C-264635AF2FE4}" presName="thickLine" presStyleLbl="alignNode1" presStyleIdx="2" presStyleCnt="5"/>
      <dgm:spPr/>
    </dgm:pt>
    <dgm:pt modelId="{F6652AB5-D0CE-4F6A-97BC-242ACF6D1052}" type="pres">
      <dgm:prSet presAssocID="{F3A49EEA-8840-4097-A26C-264635AF2FE4}" presName="horz1" presStyleCnt="0"/>
      <dgm:spPr/>
    </dgm:pt>
    <dgm:pt modelId="{FF5A11D0-9CD8-4B5C-91D4-7CB7B106EF03}" type="pres">
      <dgm:prSet presAssocID="{F3A49EEA-8840-4097-A26C-264635AF2FE4}" presName="tx1" presStyleLbl="revTx" presStyleIdx="2" presStyleCnt="5"/>
      <dgm:spPr/>
    </dgm:pt>
    <dgm:pt modelId="{72BFB2B0-960F-4C4A-A938-9824236E1FDC}" type="pres">
      <dgm:prSet presAssocID="{F3A49EEA-8840-4097-A26C-264635AF2FE4}" presName="vert1" presStyleCnt="0"/>
      <dgm:spPr/>
    </dgm:pt>
    <dgm:pt modelId="{71F416AF-04BD-4741-8C19-C411C0C45500}" type="pres">
      <dgm:prSet presAssocID="{52009ECE-5315-49B7-82FE-9B8A673894B0}" presName="thickLine" presStyleLbl="alignNode1" presStyleIdx="3" presStyleCnt="5"/>
      <dgm:spPr/>
    </dgm:pt>
    <dgm:pt modelId="{E5BF31EA-515C-44E5-B3D3-BB8BE8C898A5}" type="pres">
      <dgm:prSet presAssocID="{52009ECE-5315-49B7-82FE-9B8A673894B0}" presName="horz1" presStyleCnt="0"/>
      <dgm:spPr/>
    </dgm:pt>
    <dgm:pt modelId="{35E90A09-3798-4BAF-8E1C-011BAC1690ED}" type="pres">
      <dgm:prSet presAssocID="{52009ECE-5315-49B7-82FE-9B8A673894B0}" presName="tx1" presStyleLbl="revTx" presStyleIdx="3" presStyleCnt="5"/>
      <dgm:spPr/>
    </dgm:pt>
    <dgm:pt modelId="{4A597CBD-99B6-4EE9-B2DE-B8B0F8FDE706}" type="pres">
      <dgm:prSet presAssocID="{52009ECE-5315-49B7-82FE-9B8A673894B0}" presName="vert1" presStyleCnt="0"/>
      <dgm:spPr/>
    </dgm:pt>
    <dgm:pt modelId="{4978742B-A94D-4ECF-BE2B-095FCD4D8755}" type="pres">
      <dgm:prSet presAssocID="{4367B229-2923-463D-B249-408C35B8A960}" presName="thickLine" presStyleLbl="alignNode1" presStyleIdx="4" presStyleCnt="5"/>
      <dgm:spPr/>
    </dgm:pt>
    <dgm:pt modelId="{953FFDB5-53AA-41B3-A0E3-905822AA2B20}" type="pres">
      <dgm:prSet presAssocID="{4367B229-2923-463D-B249-408C35B8A960}" presName="horz1" presStyleCnt="0"/>
      <dgm:spPr/>
    </dgm:pt>
    <dgm:pt modelId="{0C564211-1803-4A3C-8A09-5A8DB76B378D}" type="pres">
      <dgm:prSet presAssocID="{4367B229-2923-463D-B249-408C35B8A960}" presName="tx1" presStyleLbl="revTx" presStyleIdx="4" presStyleCnt="5"/>
      <dgm:spPr/>
    </dgm:pt>
    <dgm:pt modelId="{C84C9BD2-6633-4075-BAAD-DEB88604D199}" type="pres">
      <dgm:prSet presAssocID="{4367B229-2923-463D-B249-408C35B8A960}" presName="vert1" presStyleCnt="0"/>
      <dgm:spPr/>
    </dgm:pt>
  </dgm:ptLst>
  <dgm:cxnLst>
    <dgm:cxn modelId="{C2862313-34AE-4FA4-84D3-0B7F90836002}" srcId="{FCA850D3-B08D-4B80-B4A8-6E30946CD54C}" destId="{52009ECE-5315-49B7-82FE-9B8A673894B0}" srcOrd="3" destOrd="0" parTransId="{AFA338C6-FC23-4F30-9195-A709BC840F71}" sibTransId="{637F904E-ED20-44D0-AF83-6F5282D13567}"/>
    <dgm:cxn modelId="{0938311A-FECF-4A75-951D-2EA03D9300D7}" srcId="{FCA850D3-B08D-4B80-B4A8-6E30946CD54C}" destId="{0D6B529E-35C7-49B6-9F42-2D7DE00471B5}" srcOrd="0" destOrd="0" parTransId="{5870C14D-AD7E-4111-8E0E-8B2C386B33E7}" sibTransId="{2C8A5114-5385-4632-901F-F85BC37434AF}"/>
    <dgm:cxn modelId="{2AA4563B-13DB-4B3F-B26C-0FC8215D4AEE}" type="presOf" srcId="{ED759907-9394-4132-A705-31E5441FCF13}" destId="{539ACF4B-31E8-47C3-8086-D50D17B63CA2}" srcOrd="0" destOrd="0" presId="urn:microsoft.com/office/officeart/2008/layout/LinedList"/>
    <dgm:cxn modelId="{44BFCE5F-D381-4DBE-A80F-6F7F97999AF2}" srcId="{FCA850D3-B08D-4B80-B4A8-6E30946CD54C}" destId="{4367B229-2923-463D-B249-408C35B8A960}" srcOrd="4" destOrd="0" parTransId="{DCD05A46-440E-412C-B792-FF05BF799B22}" sibTransId="{983C202E-A123-4539-80F1-B664F22E7159}"/>
    <dgm:cxn modelId="{7D964243-DA47-4627-A6B6-3FEA18374C87}" srcId="{FCA850D3-B08D-4B80-B4A8-6E30946CD54C}" destId="{ED759907-9394-4132-A705-31E5441FCF13}" srcOrd="1" destOrd="0" parTransId="{6F8E73D0-B2EB-4555-A8A6-504D95DF075F}" sibTransId="{9B19D4A5-9C9E-4CFC-B45A-FC42BD1D5421}"/>
    <dgm:cxn modelId="{21CA3C66-7C7D-4B3F-BE18-53CE41108308}" type="presOf" srcId="{52009ECE-5315-49B7-82FE-9B8A673894B0}" destId="{35E90A09-3798-4BAF-8E1C-011BAC1690ED}" srcOrd="0" destOrd="0" presId="urn:microsoft.com/office/officeart/2008/layout/LinedList"/>
    <dgm:cxn modelId="{E913E16E-2575-499C-9461-9418B19FBE0F}" type="presOf" srcId="{F3A49EEA-8840-4097-A26C-264635AF2FE4}" destId="{FF5A11D0-9CD8-4B5C-91D4-7CB7B106EF03}" srcOrd="0" destOrd="0" presId="urn:microsoft.com/office/officeart/2008/layout/LinedList"/>
    <dgm:cxn modelId="{5D082057-C977-44EA-8699-E0B1D8BE789D}" type="presOf" srcId="{0D6B529E-35C7-49B6-9F42-2D7DE00471B5}" destId="{6533CE66-5B56-498E-A9D3-F41C4F316C8F}" srcOrd="0" destOrd="0" presId="urn:microsoft.com/office/officeart/2008/layout/LinedList"/>
    <dgm:cxn modelId="{B0018BCC-BFDB-41CA-940E-7204359E9723}" type="presOf" srcId="{FCA850D3-B08D-4B80-B4A8-6E30946CD54C}" destId="{B8DC6271-D56F-46E4-A1B6-8CC3D597D78C}" srcOrd="0" destOrd="0" presId="urn:microsoft.com/office/officeart/2008/layout/LinedList"/>
    <dgm:cxn modelId="{A4E7FFD8-C057-4433-A34C-D4A1FE333545}" type="presOf" srcId="{4367B229-2923-463D-B249-408C35B8A960}" destId="{0C564211-1803-4A3C-8A09-5A8DB76B378D}" srcOrd="0" destOrd="0" presId="urn:microsoft.com/office/officeart/2008/layout/LinedList"/>
    <dgm:cxn modelId="{C0D2E1DF-D937-4D1B-B232-FF45F3F09A07}" srcId="{FCA850D3-B08D-4B80-B4A8-6E30946CD54C}" destId="{F3A49EEA-8840-4097-A26C-264635AF2FE4}" srcOrd="2" destOrd="0" parTransId="{BCAD6F7F-8440-4F81-9F02-943E26E5A32D}" sibTransId="{7312117F-3811-4481-806E-B0EDFF2213F3}"/>
    <dgm:cxn modelId="{9E9553DC-AE69-496F-A543-0ECEECB5E0B5}" type="presParOf" srcId="{B8DC6271-D56F-46E4-A1B6-8CC3D597D78C}" destId="{9CD30083-99A9-441C-B3E6-E8A5AE78E7D6}" srcOrd="0" destOrd="0" presId="urn:microsoft.com/office/officeart/2008/layout/LinedList"/>
    <dgm:cxn modelId="{DDB7EBB6-92E5-4F08-B18D-02DCDCDF6EA0}" type="presParOf" srcId="{B8DC6271-D56F-46E4-A1B6-8CC3D597D78C}" destId="{E146E9BA-EEAE-4557-AA20-CD53120AC409}" srcOrd="1" destOrd="0" presId="urn:microsoft.com/office/officeart/2008/layout/LinedList"/>
    <dgm:cxn modelId="{673E2611-0E41-4C6B-8CFB-D0BC679F3949}" type="presParOf" srcId="{E146E9BA-EEAE-4557-AA20-CD53120AC409}" destId="{6533CE66-5B56-498E-A9D3-F41C4F316C8F}" srcOrd="0" destOrd="0" presId="urn:microsoft.com/office/officeart/2008/layout/LinedList"/>
    <dgm:cxn modelId="{3E69685A-1CCB-418D-AF1C-596A4522ACA2}" type="presParOf" srcId="{E146E9BA-EEAE-4557-AA20-CD53120AC409}" destId="{52AF3DC0-F9C0-4326-9434-C5D5A7F393C1}" srcOrd="1" destOrd="0" presId="urn:microsoft.com/office/officeart/2008/layout/LinedList"/>
    <dgm:cxn modelId="{E6C3C827-3CF0-48ED-B093-6805C9C51C35}" type="presParOf" srcId="{B8DC6271-D56F-46E4-A1B6-8CC3D597D78C}" destId="{C94B5621-3527-42D4-B5D2-E99481C64B40}" srcOrd="2" destOrd="0" presId="urn:microsoft.com/office/officeart/2008/layout/LinedList"/>
    <dgm:cxn modelId="{2EFF9368-60D1-4CAA-8007-8BE678F533C1}" type="presParOf" srcId="{B8DC6271-D56F-46E4-A1B6-8CC3D597D78C}" destId="{56EE4D00-8F37-4BCA-B505-940ACDFB64BF}" srcOrd="3" destOrd="0" presId="urn:microsoft.com/office/officeart/2008/layout/LinedList"/>
    <dgm:cxn modelId="{12A49CF7-9373-4FC6-960E-5F8D69C91FC1}" type="presParOf" srcId="{56EE4D00-8F37-4BCA-B505-940ACDFB64BF}" destId="{539ACF4B-31E8-47C3-8086-D50D17B63CA2}" srcOrd="0" destOrd="0" presId="urn:microsoft.com/office/officeart/2008/layout/LinedList"/>
    <dgm:cxn modelId="{0035D4B1-D19D-4243-A5AC-86E8D5449565}" type="presParOf" srcId="{56EE4D00-8F37-4BCA-B505-940ACDFB64BF}" destId="{10FFF4C6-868C-459E-9781-A914DA9BBFAE}" srcOrd="1" destOrd="0" presId="urn:microsoft.com/office/officeart/2008/layout/LinedList"/>
    <dgm:cxn modelId="{A5437A3E-C2DF-41A0-B25F-E39055D5D7EE}" type="presParOf" srcId="{B8DC6271-D56F-46E4-A1B6-8CC3D597D78C}" destId="{F215342D-77A7-458C-BA70-F108F2BE3224}" srcOrd="4" destOrd="0" presId="urn:microsoft.com/office/officeart/2008/layout/LinedList"/>
    <dgm:cxn modelId="{C7AFE4E4-5288-44A0-9B7A-FA124F78C083}" type="presParOf" srcId="{B8DC6271-D56F-46E4-A1B6-8CC3D597D78C}" destId="{F6652AB5-D0CE-4F6A-97BC-242ACF6D1052}" srcOrd="5" destOrd="0" presId="urn:microsoft.com/office/officeart/2008/layout/LinedList"/>
    <dgm:cxn modelId="{94533296-9617-40D2-9322-DCC2C972A4B7}" type="presParOf" srcId="{F6652AB5-D0CE-4F6A-97BC-242ACF6D1052}" destId="{FF5A11D0-9CD8-4B5C-91D4-7CB7B106EF03}" srcOrd="0" destOrd="0" presId="urn:microsoft.com/office/officeart/2008/layout/LinedList"/>
    <dgm:cxn modelId="{E5F4C486-A3A1-4223-BA3E-FCDB756E5430}" type="presParOf" srcId="{F6652AB5-D0CE-4F6A-97BC-242ACF6D1052}" destId="{72BFB2B0-960F-4C4A-A938-9824236E1FDC}" srcOrd="1" destOrd="0" presId="urn:microsoft.com/office/officeart/2008/layout/LinedList"/>
    <dgm:cxn modelId="{C3D192A8-3D56-4522-9B8C-516B88C03F67}" type="presParOf" srcId="{B8DC6271-D56F-46E4-A1B6-8CC3D597D78C}" destId="{71F416AF-04BD-4741-8C19-C411C0C45500}" srcOrd="6" destOrd="0" presId="urn:microsoft.com/office/officeart/2008/layout/LinedList"/>
    <dgm:cxn modelId="{A5572A78-0DCF-4C07-84C7-F61E509CDE9D}" type="presParOf" srcId="{B8DC6271-D56F-46E4-A1B6-8CC3D597D78C}" destId="{E5BF31EA-515C-44E5-B3D3-BB8BE8C898A5}" srcOrd="7" destOrd="0" presId="urn:microsoft.com/office/officeart/2008/layout/LinedList"/>
    <dgm:cxn modelId="{F6432F33-2C97-40ED-B969-4CCA2513307A}" type="presParOf" srcId="{E5BF31EA-515C-44E5-B3D3-BB8BE8C898A5}" destId="{35E90A09-3798-4BAF-8E1C-011BAC1690ED}" srcOrd="0" destOrd="0" presId="urn:microsoft.com/office/officeart/2008/layout/LinedList"/>
    <dgm:cxn modelId="{5D9B07C1-5561-40BB-9F8D-F5ACCB6A4105}" type="presParOf" srcId="{E5BF31EA-515C-44E5-B3D3-BB8BE8C898A5}" destId="{4A597CBD-99B6-4EE9-B2DE-B8B0F8FDE706}" srcOrd="1" destOrd="0" presId="urn:microsoft.com/office/officeart/2008/layout/LinedList"/>
    <dgm:cxn modelId="{F9C791E6-8102-43A9-9FF3-A35EEA397DF1}" type="presParOf" srcId="{B8DC6271-D56F-46E4-A1B6-8CC3D597D78C}" destId="{4978742B-A94D-4ECF-BE2B-095FCD4D8755}" srcOrd="8" destOrd="0" presId="urn:microsoft.com/office/officeart/2008/layout/LinedList"/>
    <dgm:cxn modelId="{047AC32E-79B2-4E8A-AC3C-3A96514BC987}" type="presParOf" srcId="{B8DC6271-D56F-46E4-A1B6-8CC3D597D78C}" destId="{953FFDB5-53AA-41B3-A0E3-905822AA2B20}" srcOrd="9" destOrd="0" presId="urn:microsoft.com/office/officeart/2008/layout/LinedList"/>
    <dgm:cxn modelId="{9511EEAD-639B-41DC-BFF7-9034D18C3879}" type="presParOf" srcId="{953FFDB5-53AA-41B3-A0E3-905822AA2B20}" destId="{0C564211-1803-4A3C-8A09-5A8DB76B378D}" srcOrd="0" destOrd="0" presId="urn:microsoft.com/office/officeart/2008/layout/LinedList"/>
    <dgm:cxn modelId="{9DDD49CC-4F4A-4198-BF3C-1E610F1AEF6D}" type="presParOf" srcId="{953FFDB5-53AA-41B3-A0E3-905822AA2B20}" destId="{C84C9BD2-6633-4075-BAAD-DEB88604D19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0EAE21-15F8-4DB4-B64F-CB88AFCF7E4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502F47D-2C19-4664-8137-891F888CC07D}">
      <dgm:prSet/>
      <dgm:spPr/>
      <dgm:t>
        <a:bodyPr/>
        <a:lstStyle/>
        <a:p>
          <a:r>
            <a:rPr lang="en-US" dirty="0"/>
            <a:t>Trusting relationships – we know our people – many long-tenured employees.</a:t>
          </a:r>
        </a:p>
      </dgm:t>
    </dgm:pt>
    <dgm:pt modelId="{22298658-FD68-4E35-B9D5-5116F4595F8D}" type="parTrans" cxnId="{DC5B333A-6148-4D8A-9A2E-5C2B735777A4}">
      <dgm:prSet/>
      <dgm:spPr/>
      <dgm:t>
        <a:bodyPr/>
        <a:lstStyle/>
        <a:p>
          <a:endParaRPr lang="en-US"/>
        </a:p>
      </dgm:t>
    </dgm:pt>
    <dgm:pt modelId="{6A16BEB3-0756-4BCC-BF27-D2BAF01BBFA3}" type="sibTrans" cxnId="{DC5B333A-6148-4D8A-9A2E-5C2B735777A4}">
      <dgm:prSet/>
      <dgm:spPr/>
      <dgm:t>
        <a:bodyPr/>
        <a:lstStyle/>
        <a:p>
          <a:endParaRPr lang="en-US"/>
        </a:p>
      </dgm:t>
    </dgm:pt>
    <dgm:pt modelId="{1CF0664A-21E0-47DE-BCCF-E1E4DC9E3557}">
      <dgm:prSet/>
      <dgm:spPr/>
      <dgm:t>
        <a:bodyPr/>
        <a:lstStyle/>
        <a:p>
          <a:r>
            <a:rPr lang="en-US" dirty="0"/>
            <a:t>Safety and Wellness culture. Experienced risk managers.</a:t>
          </a:r>
        </a:p>
      </dgm:t>
    </dgm:pt>
    <dgm:pt modelId="{6069B1A8-1BDF-4AFC-833A-7C8D35B44965}" type="parTrans" cxnId="{D68C5464-658C-48EC-B11D-C3EA84AAED86}">
      <dgm:prSet/>
      <dgm:spPr/>
      <dgm:t>
        <a:bodyPr/>
        <a:lstStyle/>
        <a:p>
          <a:endParaRPr lang="en-US"/>
        </a:p>
      </dgm:t>
    </dgm:pt>
    <dgm:pt modelId="{495FAE18-AF84-4C53-A7CB-692A7BA53B25}" type="sibTrans" cxnId="{D68C5464-658C-48EC-B11D-C3EA84AAED86}">
      <dgm:prSet/>
      <dgm:spPr/>
      <dgm:t>
        <a:bodyPr/>
        <a:lstStyle/>
        <a:p>
          <a:endParaRPr lang="en-US"/>
        </a:p>
      </dgm:t>
    </dgm:pt>
    <dgm:pt modelId="{3C9C99CE-6B38-4032-AAC4-5E2F55D79B7D}">
      <dgm:prSet/>
      <dgm:spPr/>
      <dgm:t>
        <a:bodyPr/>
        <a:lstStyle/>
        <a:p>
          <a:r>
            <a:rPr lang="en-US" dirty="0"/>
            <a:t>Culture of fact-based management.</a:t>
          </a:r>
        </a:p>
      </dgm:t>
    </dgm:pt>
    <dgm:pt modelId="{948E9AED-7575-4860-843C-C26285F38391}" type="parTrans" cxnId="{2E4048A5-5053-4677-BFCA-0580287D430E}">
      <dgm:prSet/>
      <dgm:spPr/>
      <dgm:t>
        <a:bodyPr/>
        <a:lstStyle/>
        <a:p>
          <a:endParaRPr lang="en-US"/>
        </a:p>
      </dgm:t>
    </dgm:pt>
    <dgm:pt modelId="{B846A62A-ED95-48FC-AC63-4359BAC7555F}" type="sibTrans" cxnId="{2E4048A5-5053-4677-BFCA-0580287D430E}">
      <dgm:prSet/>
      <dgm:spPr/>
      <dgm:t>
        <a:bodyPr/>
        <a:lstStyle/>
        <a:p>
          <a:endParaRPr lang="en-US"/>
        </a:p>
      </dgm:t>
    </dgm:pt>
    <dgm:pt modelId="{5F533364-1644-4C38-B084-56A3B7A5BE7B}">
      <dgm:prSet/>
      <dgm:spPr/>
      <dgm:t>
        <a:bodyPr/>
        <a:lstStyle/>
        <a:p>
          <a:r>
            <a:rPr lang="en-US" dirty="0"/>
            <a:t>We work hard to stay connected and communicative all of the time – not just in crisis. </a:t>
          </a:r>
        </a:p>
      </dgm:t>
    </dgm:pt>
    <dgm:pt modelId="{F9A61046-D917-4571-AFBE-C941A3CC4243}" type="parTrans" cxnId="{BB6706C4-5296-4472-A8D2-2D2820E31AAE}">
      <dgm:prSet/>
      <dgm:spPr/>
      <dgm:t>
        <a:bodyPr/>
        <a:lstStyle/>
        <a:p>
          <a:endParaRPr lang="en-US"/>
        </a:p>
      </dgm:t>
    </dgm:pt>
    <dgm:pt modelId="{075F6D84-AA5D-4F07-9D0B-9C6C3C16B5DE}" type="sibTrans" cxnId="{BB6706C4-5296-4472-A8D2-2D2820E31AAE}">
      <dgm:prSet/>
      <dgm:spPr/>
      <dgm:t>
        <a:bodyPr/>
        <a:lstStyle/>
        <a:p>
          <a:endParaRPr lang="en-US"/>
        </a:p>
      </dgm:t>
    </dgm:pt>
    <dgm:pt modelId="{3BAEEA2F-A3AD-482B-9C60-256CDFA0D6CF}">
      <dgm:prSet/>
      <dgm:spPr/>
      <dgm:t>
        <a:bodyPr/>
        <a:lstStyle/>
        <a:p>
          <a:r>
            <a:rPr lang="en-US" dirty="0"/>
            <a:t>Our approach to COVID has been consistent with our prior practice – relied on our “high trust’ culture to enable us to have a high degree of transparency and open 2-way communication.</a:t>
          </a:r>
        </a:p>
      </dgm:t>
    </dgm:pt>
    <dgm:pt modelId="{57B749C3-73C5-487C-9A97-B96334604C86}" type="parTrans" cxnId="{18569A1A-CE9F-4D2B-8CE2-2FEDB5817B46}">
      <dgm:prSet/>
      <dgm:spPr/>
      <dgm:t>
        <a:bodyPr/>
        <a:lstStyle/>
        <a:p>
          <a:endParaRPr lang="en-US"/>
        </a:p>
      </dgm:t>
    </dgm:pt>
    <dgm:pt modelId="{AF08D35B-CCFC-4928-BDEC-96B15B2CC8D0}" type="sibTrans" cxnId="{18569A1A-CE9F-4D2B-8CE2-2FEDB5817B46}">
      <dgm:prSet/>
      <dgm:spPr/>
      <dgm:t>
        <a:bodyPr/>
        <a:lstStyle/>
        <a:p>
          <a:endParaRPr lang="en-US"/>
        </a:p>
      </dgm:t>
    </dgm:pt>
    <dgm:pt modelId="{311B1360-AB6B-489E-8E0F-EF925103FF25}" type="pres">
      <dgm:prSet presAssocID="{A90EAE21-15F8-4DB4-B64F-CB88AFCF7E44}" presName="vert0" presStyleCnt="0">
        <dgm:presLayoutVars>
          <dgm:dir/>
          <dgm:animOne val="branch"/>
          <dgm:animLvl val="lvl"/>
        </dgm:presLayoutVars>
      </dgm:prSet>
      <dgm:spPr/>
    </dgm:pt>
    <dgm:pt modelId="{6D5F7A79-66E4-4349-BA0E-4A6EFA403B88}" type="pres">
      <dgm:prSet presAssocID="{5502F47D-2C19-4664-8137-891F888CC07D}" presName="thickLine" presStyleLbl="alignNode1" presStyleIdx="0" presStyleCnt="5"/>
      <dgm:spPr/>
    </dgm:pt>
    <dgm:pt modelId="{1E0BE05B-FE0A-40A4-B5C1-65EAB615DFC5}" type="pres">
      <dgm:prSet presAssocID="{5502F47D-2C19-4664-8137-891F888CC07D}" presName="horz1" presStyleCnt="0"/>
      <dgm:spPr/>
    </dgm:pt>
    <dgm:pt modelId="{B8EE7216-78B5-46B7-8260-A93426F54006}" type="pres">
      <dgm:prSet presAssocID="{5502F47D-2C19-4664-8137-891F888CC07D}" presName="tx1" presStyleLbl="revTx" presStyleIdx="0" presStyleCnt="5"/>
      <dgm:spPr/>
    </dgm:pt>
    <dgm:pt modelId="{EF72207E-041E-4263-BF09-905B6F1F042E}" type="pres">
      <dgm:prSet presAssocID="{5502F47D-2C19-4664-8137-891F888CC07D}" presName="vert1" presStyleCnt="0"/>
      <dgm:spPr/>
    </dgm:pt>
    <dgm:pt modelId="{31029C63-6B98-40DE-AA27-42C3E008ACAA}" type="pres">
      <dgm:prSet presAssocID="{1CF0664A-21E0-47DE-BCCF-E1E4DC9E3557}" presName="thickLine" presStyleLbl="alignNode1" presStyleIdx="1" presStyleCnt="5"/>
      <dgm:spPr/>
    </dgm:pt>
    <dgm:pt modelId="{8CC8CC7E-AFC3-4974-B1EA-2161429F4CB7}" type="pres">
      <dgm:prSet presAssocID="{1CF0664A-21E0-47DE-BCCF-E1E4DC9E3557}" presName="horz1" presStyleCnt="0"/>
      <dgm:spPr/>
    </dgm:pt>
    <dgm:pt modelId="{CE688A39-5E14-4830-9046-97EC6B80AADB}" type="pres">
      <dgm:prSet presAssocID="{1CF0664A-21E0-47DE-BCCF-E1E4DC9E3557}" presName="tx1" presStyleLbl="revTx" presStyleIdx="1" presStyleCnt="5"/>
      <dgm:spPr/>
    </dgm:pt>
    <dgm:pt modelId="{A28BCB1F-660F-4B61-BDEC-D260A2EB1A92}" type="pres">
      <dgm:prSet presAssocID="{1CF0664A-21E0-47DE-BCCF-E1E4DC9E3557}" presName="vert1" presStyleCnt="0"/>
      <dgm:spPr/>
    </dgm:pt>
    <dgm:pt modelId="{445B30A0-773B-44EB-BA9B-E821CF862467}" type="pres">
      <dgm:prSet presAssocID="{3C9C99CE-6B38-4032-AAC4-5E2F55D79B7D}" presName="thickLine" presStyleLbl="alignNode1" presStyleIdx="2" presStyleCnt="5"/>
      <dgm:spPr/>
    </dgm:pt>
    <dgm:pt modelId="{76CEF349-44EB-4380-89DB-70BEDEDE8B16}" type="pres">
      <dgm:prSet presAssocID="{3C9C99CE-6B38-4032-AAC4-5E2F55D79B7D}" presName="horz1" presStyleCnt="0"/>
      <dgm:spPr/>
    </dgm:pt>
    <dgm:pt modelId="{52F82D45-7568-481C-ABCF-809D9D8F087A}" type="pres">
      <dgm:prSet presAssocID="{3C9C99CE-6B38-4032-AAC4-5E2F55D79B7D}" presName="tx1" presStyleLbl="revTx" presStyleIdx="2" presStyleCnt="5"/>
      <dgm:spPr/>
    </dgm:pt>
    <dgm:pt modelId="{4E8A6EBA-F6A6-4193-9010-4492167BD88C}" type="pres">
      <dgm:prSet presAssocID="{3C9C99CE-6B38-4032-AAC4-5E2F55D79B7D}" presName="vert1" presStyleCnt="0"/>
      <dgm:spPr/>
    </dgm:pt>
    <dgm:pt modelId="{BC4F08AA-157E-4246-8745-650E93186325}" type="pres">
      <dgm:prSet presAssocID="{5F533364-1644-4C38-B084-56A3B7A5BE7B}" presName="thickLine" presStyleLbl="alignNode1" presStyleIdx="3" presStyleCnt="5"/>
      <dgm:spPr/>
    </dgm:pt>
    <dgm:pt modelId="{CDD37C85-8573-4913-8C24-36C7536EEAB2}" type="pres">
      <dgm:prSet presAssocID="{5F533364-1644-4C38-B084-56A3B7A5BE7B}" presName="horz1" presStyleCnt="0"/>
      <dgm:spPr/>
    </dgm:pt>
    <dgm:pt modelId="{92EF29D7-5C7D-4EA8-B788-154489283364}" type="pres">
      <dgm:prSet presAssocID="{5F533364-1644-4C38-B084-56A3B7A5BE7B}" presName="tx1" presStyleLbl="revTx" presStyleIdx="3" presStyleCnt="5"/>
      <dgm:spPr/>
    </dgm:pt>
    <dgm:pt modelId="{9B2B6667-0AF9-4951-963F-89A453CEC9C5}" type="pres">
      <dgm:prSet presAssocID="{5F533364-1644-4C38-B084-56A3B7A5BE7B}" presName="vert1" presStyleCnt="0"/>
      <dgm:spPr/>
    </dgm:pt>
    <dgm:pt modelId="{7D236DD1-C253-4DB0-8383-722F959B3ACB}" type="pres">
      <dgm:prSet presAssocID="{3BAEEA2F-A3AD-482B-9C60-256CDFA0D6CF}" presName="thickLine" presStyleLbl="alignNode1" presStyleIdx="4" presStyleCnt="5"/>
      <dgm:spPr/>
    </dgm:pt>
    <dgm:pt modelId="{5B0416EC-0256-4EA0-8771-3883EA8CE565}" type="pres">
      <dgm:prSet presAssocID="{3BAEEA2F-A3AD-482B-9C60-256CDFA0D6CF}" presName="horz1" presStyleCnt="0"/>
      <dgm:spPr/>
    </dgm:pt>
    <dgm:pt modelId="{BE383317-BE4D-44DF-985C-B6FA83AF6235}" type="pres">
      <dgm:prSet presAssocID="{3BAEEA2F-A3AD-482B-9C60-256CDFA0D6CF}" presName="tx1" presStyleLbl="revTx" presStyleIdx="4" presStyleCnt="5"/>
      <dgm:spPr/>
    </dgm:pt>
    <dgm:pt modelId="{B765BCFB-FB64-4FB3-A1BB-810637945392}" type="pres">
      <dgm:prSet presAssocID="{3BAEEA2F-A3AD-482B-9C60-256CDFA0D6CF}" presName="vert1" presStyleCnt="0"/>
      <dgm:spPr/>
    </dgm:pt>
  </dgm:ptLst>
  <dgm:cxnLst>
    <dgm:cxn modelId="{18569A1A-CE9F-4D2B-8CE2-2FEDB5817B46}" srcId="{A90EAE21-15F8-4DB4-B64F-CB88AFCF7E44}" destId="{3BAEEA2F-A3AD-482B-9C60-256CDFA0D6CF}" srcOrd="4" destOrd="0" parTransId="{57B749C3-73C5-487C-9A97-B96334604C86}" sibTransId="{AF08D35B-CCFC-4928-BDEC-96B15B2CC8D0}"/>
    <dgm:cxn modelId="{01AFE623-06C1-4E86-B944-F3741C147357}" type="presOf" srcId="{3C9C99CE-6B38-4032-AAC4-5E2F55D79B7D}" destId="{52F82D45-7568-481C-ABCF-809D9D8F087A}" srcOrd="0" destOrd="0" presId="urn:microsoft.com/office/officeart/2008/layout/LinedList"/>
    <dgm:cxn modelId="{DC5B333A-6148-4D8A-9A2E-5C2B735777A4}" srcId="{A90EAE21-15F8-4DB4-B64F-CB88AFCF7E44}" destId="{5502F47D-2C19-4664-8137-891F888CC07D}" srcOrd="0" destOrd="0" parTransId="{22298658-FD68-4E35-B9D5-5116F4595F8D}" sibTransId="{6A16BEB3-0756-4BCC-BF27-D2BAF01BBFA3}"/>
    <dgm:cxn modelId="{D68C5464-658C-48EC-B11D-C3EA84AAED86}" srcId="{A90EAE21-15F8-4DB4-B64F-CB88AFCF7E44}" destId="{1CF0664A-21E0-47DE-BCCF-E1E4DC9E3557}" srcOrd="1" destOrd="0" parTransId="{6069B1A8-1BDF-4AFC-833A-7C8D35B44965}" sibTransId="{495FAE18-AF84-4C53-A7CB-692A7BA53B25}"/>
    <dgm:cxn modelId="{2E4048A5-5053-4677-BFCA-0580287D430E}" srcId="{A90EAE21-15F8-4DB4-B64F-CB88AFCF7E44}" destId="{3C9C99CE-6B38-4032-AAC4-5E2F55D79B7D}" srcOrd="2" destOrd="0" parTransId="{948E9AED-7575-4860-843C-C26285F38391}" sibTransId="{B846A62A-ED95-48FC-AC63-4359BAC7555F}"/>
    <dgm:cxn modelId="{BB6706C4-5296-4472-A8D2-2D2820E31AAE}" srcId="{A90EAE21-15F8-4DB4-B64F-CB88AFCF7E44}" destId="{5F533364-1644-4C38-B084-56A3B7A5BE7B}" srcOrd="3" destOrd="0" parTransId="{F9A61046-D917-4571-AFBE-C941A3CC4243}" sibTransId="{075F6D84-AA5D-4F07-9D0B-9C6C3C16B5DE}"/>
    <dgm:cxn modelId="{BC80C3CA-9C2F-4910-813B-C5B7915AF8FE}" type="presOf" srcId="{5502F47D-2C19-4664-8137-891F888CC07D}" destId="{B8EE7216-78B5-46B7-8260-A93426F54006}" srcOrd="0" destOrd="0" presId="urn:microsoft.com/office/officeart/2008/layout/LinedList"/>
    <dgm:cxn modelId="{4A6A86DB-AD2B-4459-A6BE-CEF2684C36DB}" type="presOf" srcId="{5F533364-1644-4C38-B084-56A3B7A5BE7B}" destId="{92EF29D7-5C7D-4EA8-B788-154489283364}" srcOrd="0" destOrd="0" presId="urn:microsoft.com/office/officeart/2008/layout/LinedList"/>
    <dgm:cxn modelId="{8F6789E2-DA9A-4219-8F20-2FC0DE5357CC}" type="presOf" srcId="{A90EAE21-15F8-4DB4-B64F-CB88AFCF7E44}" destId="{311B1360-AB6B-489E-8E0F-EF925103FF25}" srcOrd="0" destOrd="0" presId="urn:microsoft.com/office/officeart/2008/layout/LinedList"/>
    <dgm:cxn modelId="{756911E8-6BD7-4671-860D-C57691D623BF}" type="presOf" srcId="{1CF0664A-21E0-47DE-BCCF-E1E4DC9E3557}" destId="{CE688A39-5E14-4830-9046-97EC6B80AADB}" srcOrd="0" destOrd="0" presId="urn:microsoft.com/office/officeart/2008/layout/LinedList"/>
    <dgm:cxn modelId="{3C8D8FE8-6407-4335-A9C1-B048C03179BC}" type="presOf" srcId="{3BAEEA2F-A3AD-482B-9C60-256CDFA0D6CF}" destId="{BE383317-BE4D-44DF-985C-B6FA83AF6235}" srcOrd="0" destOrd="0" presId="urn:microsoft.com/office/officeart/2008/layout/LinedList"/>
    <dgm:cxn modelId="{0F971298-5538-4CE9-B19B-DBBE2DDD2545}" type="presParOf" srcId="{311B1360-AB6B-489E-8E0F-EF925103FF25}" destId="{6D5F7A79-66E4-4349-BA0E-4A6EFA403B88}" srcOrd="0" destOrd="0" presId="urn:microsoft.com/office/officeart/2008/layout/LinedList"/>
    <dgm:cxn modelId="{B91E6780-F58B-40C3-B65D-66A3CE3CFCD9}" type="presParOf" srcId="{311B1360-AB6B-489E-8E0F-EF925103FF25}" destId="{1E0BE05B-FE0A-40A4-B5C1-65EAB615DFC5}" srcOrd="1" destOrd="0" presId="urn:microsoft.com/office/officeart/2008/layout/LinedList"/>
    <dgm:cxn modelId="{466F3DB5-8A27-4CC0-88C0-AF2B84F20F2E}" type="presParOf" srcId="{1E0BE05B-FE0A-40A4-B5C1-65EAB615DFC5}" destId="{B8EE7216-78B5-46B7-8260-A93426F54006}" srcOrd="0" destOrd="0" presId="urn:microsoft.com/office/officeart/2008/layout/LinedList"/>
    <dgm:cxn modelId="{BEFC79B0-F4DF-476B-B0AE-ED7425FDF073}" type="presParOf" srcId="{1E0BE05B-FE0A-40A4-B5C1-65EAB615DFC5}" destId="{EF72207E-041E-4263-BF09-905B6F1F042E}" srcOrd="1" destOrd="0" presId="urn:microsoft.com/office/officeart/2008/layout/LinedList"/>
    <dgm:cxn modelId="{5D90728C-51A3-49F5-996F-D72C70394BA0}" type="presParOf" srcId="{311B1360-AB6B-489E-8E0F-EF925103FF25}" destId="{31029C63-6B98-40DE-AA27-42C3E008ACAA}" srcOrd="2" destOrd="0" presId="urn:microsoft.com/office/officeart/2008/layout/LinedList"/>
    <dgm:cxn modelId="{E808F57B-668E-49A2-8178-5233203B50B0}" type="presParOf" srcId="{311B1360-AB6B-489E-8E0F-EF925103FF25}" destId="{8CC8CC7E-AFC3-4974-B1EA-2161429F4CB7}" srcOrd="3" destOrd="0" presId="urn:microsoft.com/office/officeart/2008/layout/LinedList"/>
    <dgm:cxn modelId="{53E01C43-3B8B-4E21-B719-27623676455E}" type="presParOf" srcId="{8CC8CC7E-AFC3-4974-B1EA-2161429F4CB7}" destId="{CE688A39-5E14-4830-9046-97EC6B80AADB}" srcOrd="0" destOrd="0" presId="urn:microsoft.com/office/officeart/2008/layout/LinedList"/>
    <dgm:cxn modelId="{FF68A1A3-FA25-4BF3-BD3C-7D220D0AE8E8}" type="presParOf" srcId="{8CC8CC7E-AFC3-4974-B1EA-2161429F4CB7}" destId="{A28BCB1F-660F-4B61-BDEC-D260A2EB1A92}" srcOrd="1" destOrd="0" presId="urn:microsoft.com/office/officeart/2008/layout/LinedList"/>
    <dgm:cxn modelId="{662328AB-1DAF-4E57-8EA7-D898E34DD137}" type="presParOf" srcId="{311B1360-AB6B-489E-8E0F-EF925103FF25}" destId="{445B30A0-773B-44EB-BA9B-E821CF862467}" srcOrd="4" destOrd="0" presId="urn:microsoft.com/office/officeart/2008/layout/LinedList"/>
    <dgm:cxn modelId="{B62EE7E3-D828-4D89-AB96-B6248EF26AD3}" type="presParOf" srcId="{311B1360-AB6B-489E-8E0F-EF925103FF25}" destId="{76CEF349-44EB-4380-89DB-70BEDEDE8B16}" srcOrd="5" destOrd="0" presId="urn:microsoft.com/office/officeart/2008/layout/LinedList"/>
    <dgm:cxn modelId="{DEE90311-B27D-4784-A1F9-E9ABF444280A}" type="presParOf" srcId="{76CEF349-44EB-4380-89DB-70BEDEDE8B16}" destId="{52F82D45-7568-481C-ABCF-809D9D8F087A}" srcOrd="0" destOrd="0" presId="urn:microsoft.com/office/officeart/2008/layout/LinedList"/>
    <dgm:cxn modelId="{A61E113E-2399-4C30-8580-FB72E4490370}" type="presParOf" srcId="{76CEF349-44EB-4380-89DB-70BEDEDE8B16}" destId="{4E8A6EBA-F6A6-4193-9010-4492167BD88C}" srcOrd="1" destOrd="0" presId="urn:microsoft.com/office/officeart/2008/layout/LinedList"/>
    <dgm:cxn modelId="{85952B89-B3A7-4E97-91B0-306E24B0630A}" type="presParOf" srcId="{311B1360-AB6B-489E-8E0F-EF925103FF25}" destId="{BC4F08AA-157E-4246-8745-650E93186325}" srcOrd="6" destOrd="0" presId="urn:microsoft.com/office/officeart/2008/layout/LinedList"/>
    <dgm:cxn modelId="{B5A9CA43-F56F-460A-883B-CE22E6AFC181}" type="presParOf" srcId="{311B1360-AB6B-489E-8E0F-EF925103FF25}" destId="{CDD37C85-8573-4913-8C24-36C7536EEAB2}" srcOrd="7" destOrd="0" presId="urn:microsoft.com/office/officeart/2008/layout/LinedList"/>
    <dgm:cxn modelId="{8AEF2531-D598-484F-9CF9-933D0BB77A38}" type="presParOf" srcId="{CDD37C85-8573-4913-8C24-36C7536EEAB2}" destId="{92EF29D7-5C7D-4EA8-B788-154489283364}" srcOrd="0" destOrd="0" presId="urn:microsoft.com/office/officeart/2008/layout/LinedList"/>
    <dgm:cxn modelId="{4C51BA54-1202-46DE-8EDA-4AA4DAD8CEF0}" type="presParOf" srcId="{CDD37C85-8573-4913-8C24-36C7536EEAB2}" destId="{9B2B6667-0AF9-4951-963F-89A453CEC9C5}" srcOrd="1" destOrd="0" presId="urn:microsoft.com/office/officeart/2008/layout/LinedList"/>
    <dgm:cxn modelId="{1866892E-3CCE-4843-8A65-F217490C360A}" type="presParOf" srcId="{311B1360-AB6B-489E-8E0F-EF925103FF25}" destId="{7D236DD1-C253-4DB0-8383-722F959B3ACB}" srcOrd="8" destOrd="0" presId="urn:microsoft.com/office/officeart/2008/layout/LinedList"/>
    <dgm:cxn modelId="{ACC73856-1A77-4A44-A56D-58B7AB3A8F6C}" type="presParOf" srcId="{311B1360-AB6B-489E-8E0F-EF925103FF25}" destId="{5B0416EC-0256-4EA0-8771-3883EA8CE565}" srcOrd="9" destOrd="0" presId="urn:microsoft.com/office/officeart/2008/layout/LinedList"/>
    <dgm:cxn modelId="{DC69A1CB-A2FF-4202-A63B-E980AE5F4342}" type="presParOf" srcId="{5B0416EC-0256-4EA0-8771-3883EA8CE565}" destId="{BE383317-BE4D-44DF-985C-B6FA83AF6235}" srcOrd="0" destOrd="0" presId="urn:microsoft.com/office/officeart/2008/layout/LinedList"/>
    <dgm:cxn modelId="{2588C605-9A73-4BD1-8768-3E9B152A88D2}" type="presParOf" srcId="{5B0416EC-0256-4EA0-8771-3883EA8CE565}" destId="{B765BCFB-FB64-4FB3-A1BB-81063794539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1D936C-EF43-4003-AAF7-944612CA631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9B2A68C-F02B-4206-8956-DBF27F5B1DE4}">
      <dgm:prSet custT="1"/>
      <dgm:spPr/>
      <dgm:t>
        <a:bodyPr/>
        <a:lstStyle/>
        <a:p>
          <a:r>
            <a:rPr lang="en-US" sz="2400" dirty="0"/>
            <a:t>Nature of questions:</a:t>
          </a:r>
        </a:p>
      </dgm:t>
    </dgm:pt>
    <dgm:pt modelId="{AB3D8CB9-0F49-4626-B96D-6FD182684E2C}" type="parTrans" cxnId="{57900525-A005-499D-B449-6E8AC4A2CBB5}">
      <dgm:prSet/>
      <dgm:spPr/>
      <dgm:t>
        <a:bodyPr/>
        <a:lstStyle/>
        <a:p>
          <a:endParaRPr lang="en-US"/>
        </a:p>
      </dgm:t>
    </dgm:pt>
    <dgm:pt modelId="{1A344C52-3A81-43DF-9078-577445F734CF}" type="sibTrans" cxnId="{57900525-A005-499D-B449-6E8AC4A2CBB5}">
      <dgm:prSet/>
      <dgm:spPr/>
      <dgm:t>
        <a:bodyPr/>
        <a:lstStyle/>
        <a:p>
          <a:endParaRPr lang="en-US"/>
        </a:p>
      </dgm:t>
    </dgm:pt>
    <dgm:pt modelId="{9FF5D4CA-2154-407A-AE12-0FB43693254E}">
      <dgm:prSet/>
      <dgm:spPr/>
      <dgm:t>
        <a:bodyPr/>
        <a:lstStyle/>
        <a:p>
          <a:r>
            <a:rPr lang="en-US" dirty="0"/>
            <a:t>Speed of development &amp; approval.</a:t>
          </a:r>
        </a:p>
      </dgm:t>
    </dgm:pt>
    <dgm:pt modelId="{ADA14B80-204B-4DB5-9DB7-5DE4FD92A52C}" type="parTrans" cxnId="{D5DC96C2-65DF-427B-9B40-C020047CABD2}">
      <dgm:prSet/>
      <dgm:spPr/>
      <dgm:t>
        <a:bodyPr/>
        <a:lstStyle/>
        <a:p>
          <a:endParaRPr lang="en-US"/>
        </a:p>
      </dgm:t>
    </dgm:pt>
    <dgm:pt modelId="{23D4FA69-F9AD-409B-8794-B269D291DDA1}" type="sibTrans" cxnId="{D5DC96C2-65DF-427B-9B40-C020047CABD2}">
      <dgm:prSet/>
      <dgm:spPr/>
      <dgm:t>
        <a:bodyPr/>
        <a:lstStyle/>
        <a:p>
          <a:endParaRPr lang="en-US"/>
        </a:p>
      </dgm:t>
    </dgm:pt>
    <dgm:pt modelId="{73C1E15E-A1C1-4A66-87C7-AF387F851753}">
      <dgm:prSet/>
      <dgm:spPr/>
      <dgm:t>
        <a:bodyPr/>
        <a:lstStyle/>
        <a:p>
          <a:r>
            <a:rPr lang="en-US" dirty="0"/>
            <a:t>Efficacy and side effects.</a:t>
          </a:r>
        </a:p>
      </dgm:t>
    </dgm:pt>
    <dgm:pt modelId="{EE4F19D1-2331-4B7D-9ECA-DFCAA2249632}" type="parTrans" cxnId="{96D98C2C-8BAE-4914-8F7F-61E92D49A6C1}">
      <dgm:prSet/>
      <dgm:spPr/>
      <dgm:t>
        <a:bodyPr/>
        <a:lstStyle/>
        <a:p>
          <a:endParaRPr lang="en-US"/>
        </a:p>
      </dgm:t>
    </dgm:pt>
    <dgm:pt modelId="{E9B09CF5-8AB4-41F9-9808-22F3CE1CCC4C}" type="sibTrans" cxnId="{96D98C2C-8BAE-4914-8F7F-61E92D49A6C1}">
      <dgm:prSet/>
      <dgm:spPr/>
      <dgm:t>
        <a:bodyPr/>
        <a:lstStyle/>
        <a:p>
          <a:endParaRPr lang="en-US"/>
        </a:p>
      </dgm:t>
    </dgm:pt>
    <dgm:pt modelId="{D2D4BD4F-1CFB-4A08-81A4-183B01E430EF}">
      <dgm:prSet/>
      <dgm:spPr/>
      <dgm:t>
        <a:bodyPr/>
        <a:lstStyle/>
        <a:p>
          <a:r>
            <a:rPr lang="en-US" dirty="0"/>
            <a:t>Logistics.</a:t>
          </a:r>
        </a:p>
      </dgm:t>
    </dgm:pt>
    <dgm:pt modelId="{E478FB37-5A8C-4143-AD35-E92F12C8F850}" type="parTrans" cxnId="{3D23D26B-2000-4C90-8C6C-260DF9EE7A4B}">
      <dgm:prSet/>
      <dgm:spPr/>
      <dgm:t>
        <a:bodyPr/>
        <a:lstStyle/>
        <a:p>
          <a:endParaRPr lang="en-US"/>
        </a:p>
      </dgm:t>
    </dgm:pt>
    <dgm:pt modelId="{820FD223-BD97-4975-9166-5628433E807F}" type="sibTrans" cxnId="{3D23D26B-2000-4C90-8C6C-260DF9EE7A4B}">
      <dgm:prSet/>
      <dgm:spPr/>
      <dgm:t>
        <a:bodyPr/>
        <a:lstStyle/>
        <a:p>
          <a:endParaRPr lang="en-US"/>
        </a:p>
      </dgm:t>
    </dgm:pt>
    <dgm:pt modelId="{8702594D-241D-404A-A9B6-8332932C645C}">
      <dgm:prSet/>
      <dgm:spPr/>
      <dgm:t>
        <a:bodyPr/>
        <a:lstStyle/>
        <a:p>
          <a:r>
            <a:rPr lang="en-US" dirty="0"/>
            <a:t>Resistance seems to come from fear, indifference, political beliefs and is fed by misinformation. </a:t>
          </a:r>
        </a:p>
      </dgm:t>
    </dgm:pt>
    <dgm:pt modelId="{48F8C7C2-2BA7-4C88-A50E-793E6596259C}" type="parTrans" cxnId="{A58E3224-F3C2-42BC-9CA0-CB8DE78B2C42}">
      <dgm:prSet/>
      <dgm:spPr/>
      <dgm:t>
        <a:bodyPr/>
        <a:lstStyle/>
        <a:p>
          <a:endParaRPr lang="en-US"/>
        </a:p>
      </dgm:t>
    </dgm:pt>
    <dgm:pt modelId="{24F1B814-12C1-4D5B-B83C-33818B341B7E}" type="sibTrans" cxnId="{A58E3224-F3C2-42BC-9CA0-CB8DE78B2C42}">
      <dgm:prSet/>
      <dgm:spPr/>
      <dgm:t>
        <a:bodyPr/>
        <a:lstStyle/>
        <a:p>
          <a:endParaRPr lang="en-US"/>
        </a:p>
      </dgm:t>
    </dgm:pt>
    <dgm:pt modelId="{E81D14FA-EFF0-44A0-BC09-83D36D2D55D7}">
      <dgm:prSet custT="1"/>
      <dgm:spPr/>
      <dgm:t>
        <a:bodyPr/>
        <a:lstStyle/>
        <a:p>
          <a:r>
            <a:rPr lang="en-US" sz="2400" kern="1200" dirty="0">
              <a:solidFill>
                <a:prstClr val="white"/>
              </a:solidFill>
              <a:latin typeface="Calibri" panose="020F0502020204030204"/>
              <a:ea typeface="+mn-ea"/>
              <a:cs typeface="+mn-cs"/>
            </a:rPr>
            <a:t>We responded with</a:t>
          </a:r>
          <a:r>
            <a:rPr lang="en-US" sz="2400" kern="1200" dirty="0"/>
            <a:t>:</a:t>
          </a:r>
        </a:p>
      </dgm:t>
    </dgm:pt>
    <dgm:pt modelId="{353C501D-7218-4947-B67B-D9AA5798531B}" type="parTrans" cxnId="{602ACC0A-A7A6-406D-8E65-DD6E564B244E}">
      <dgm:prSet/>
      <dgm:spPr/>
      <dgm:t>
        <a:bodyPr/>
        <a:lstStyle/>
        <a:p>
          <a:endParaRPr lang="en-US"/>
        </a:p>
      </dgm:t>
    </dgm:pt>
    <dgm:pt modelId="{56FDA708-5E85-45DB-8227-22632BE9C35B}" type="sibTrans" cxnId="{602ACC0A-A7A6-406D-8E65-DD6E564B244E}">
      <dgm:prSet/>
      <dgm:spPr/>
      <dgm:t>
        <a:bodyPr/>
        <a:lstStyle/>
        <a:p>
          <a:endParaRPr lang="en-US"/>
        </a:p>
      </dgm:t>
    </dgm:pt>
    <dgm:pt modelId="{954AD35E-49D1-4CC1-8304-31303A7F8502}">
      <dgm:prSet/>
      <dgm:spPr/>
      <dgm:t>
        <a:bodyPr/>
        <a:lstStyle/>
        <a:p>
          <a:r>
            <a:rPr lang="en-US" dirty="0"/>
            <a:t>Trusted sources of good information in easy to digest forms.</a:t>
          </a:r>
        </a:p>
      </dgm:t>
    </dgm:pt>
    <dgm:pt modelId="{C45026CB-7910-4FAD-9A59-DE9D3DF25B75}" type="parTrans" cxnId="{74363577-8A34-4ACD-94BF-CFB1DCC7119A}">
      <dgm:prSet/>
      <dgm:spPr/>
      <dgm:t>
        <a:bodyPr/>
        <a:lstStyle/>
        <a:p>
          <a:endParaRPr lang="en-US"/>
        </a:p>
      </dgm:t>
    </dgm:pt>
    <dgm:pt modelId="{7887A7FE-6846-485F-BB2C-EC510DB2A53F}" type="sibTrans" cxnId="{74363577-8A34-4ACD-94BF-CFB1DCC7119A}">
      <dgm:prSet/>
      <dgm:spPr/>
      <dgm:t>
        <a:bodyPr/>
        <a:lstStyle/>
        <a:p>
          <a:endParaRPr lang="en-US"/>
        </a:p>
      </dgm:t>
    </dgm:pt>
    <dgm:pt modelId="{AAD6EA2B-5C3D-40E6-9196-23C7E6A5A3A8}">
      <dgm:prSet/>
      <dgm:spPr/>
      <dgm:t>
        <a:bodyPr/>
        <a:lstStyle/>
        <a:p>
          <a:r>
            <a:rPr lang="en-US" dirty="0"/>
            <a:t>Sharing data and personal experiences.</a:t>
          </a:r>
        </a:p>
      </dgm:t>
    </dgm:pt>
    <dgm:pt modelId="{E927FEA4-9AF4-4EE3-95E2-C21E54F5CBE0}" type="parTrans" cxnId="{C62CBAAB-F4EA-4BA1-962A-848283B55AC9}">
      <dgm:prSet/>
      <dgm:spPr/>
      <dgm:t>
        <a:bodyPr/>
        <a:lstStyle/>
        <a:p>
          <a:endParaRPr lang="en-US"/>
        </a:p>
      </dgm:t>
    </dgm:pt>
    <dgm:pt modelId="{79A905C7-6338-4CFD-BC94-9BFCE73D7754}" type="sibTrans" cxnId="{C62CBAAB-F4EA-4BA1-962A-848283B55AC9}">
      <dgm:prSet/>
      <dgm:spPr/>
      <dgm:t>
        <a:bodyPr/>
        <a:lstStyle/>
        <a:p>
          <a:endParaRPr lang="en-US"/>
        </a:p>
      </dgm:t>
    </dgm:pt>
    <dgm:pt modelId="{EE5ECE8E-4F5A-4F3B-ADE8-081A816CFBEC}">
      <dgm:prSet/>
      <dgm:spPr/>
      <dgm:t>
        <a:bodyPr/>
        <a:lstStyle/>
        <a:p>
          <a:r>
            <a:rPr lang="en-US" dirty="0"/>
            <a:t>Creating norms among work groups. </a:t>
          </a:r>
        </a:p>
      </dgm:t>
    </dgm:pt>
    <dgm:pt modelId="{DF1A0487-F7A3-423A-88A2-E6F5655C1EC0}" type="parTrans" cxnId="{3DA48824-7B8B-4B1D-81B3-FE5638984868}">
      <dgm:prSet/>
      <dgm:spPr/>
      <dgm:t>
        <a:bodyPr/>
        <a:lstStyle/>
        <a:p>
          <a:endParaRPr lang="en-US"/>
        </a:p>
      </dgm:t>
    </dgm:pt>
    <dgm:pt modelId="{F6C92D9C-5457-4793-862C-1FD28E2A2F06}" type="sibTrans" cxnId="{3DA48824-7B8B-4B1D-81B3-FE5638984868}">
      <dgm:prSet/>
      <dgm:spPr/>
      <dgm:t>
        <a:bodyPr/>
        <a:lstStyle/>
        <a:p>
          <a:endParaRPr lang="en-US"/>
        </a:p>
      </dgm:t>
    </dgm:pt>
    <dgm:pt modelId="{218C4212-D041-4062-AC46-97DF6CB4F048}">
      <dgm:prSet/>
      <dgm:spPr/>
      <dgm:t>
        <a:bodyPr/>
        <a:lstStyle/>
        <a:p>
          <a:r>
            <a:rPr lang="en-US" dirty="0"/>
            <a:t>Considering the impact of not vaccinating –providing incentives.</a:t>
          </a:r>
        </a:p>
      </dgm:t>
    </dgm:pt>
    <dgm:pt modelId="{36F0F186-FEE3-45A0-B6FB-A2C69744BB33}" type="parTrans" cxnId="{6544A434-0AE8-4F39-A262-862BCB72AEA7}">
      <dgm:prSet/>
      <dgm:spPr/>
      <dgm:t>
        <a:bodyPr/>
        <a:lstStyle/>
        <a:p>
          <a:endParaRPr lang="en-US"/>
        </a:p>
      </dgm:t>
    </dgm:pt>
    <dgm:pt modelId="{BA92CCA2-CB10-450E-9DE1-BE3F9C2B701F}" type="sibTrans" cxnId="{6544A434-0AE8-4F39-A262-862BCB72AEA7}">
      <dgm:prSet/>
      <dgm:spPr/>
      <dgm:t>
        <a:bodyPr/>
        <a:lstStyle/>
        <a:p>
          <a:endParaRPr lang="en-US"/>
        </a:p>
      </dgm:t>
    </dgm:pt>
    <dgm:pt modelId="{50A7E094-C2CB-4DDF-AA59-F30A52190AEC}">
      <dgm:prSet custT="1"/>
      <dgm:spPr/>
      <dgm:t>
        <a:bodyPr/>
        <a:lstStyle/>
        <a:p>
          <a:r>
            <a:rPr lang="en-US" sz="2400" b="0" dirty="0"/>
            <a:t>J&amp;J pause</a:t>
          </a:r>
        </a:p>
      </dgm:t>
    </dgm:pt>
    <dgm:pt modelId="{FF81AA6D-4DB5-4748-AD4C-E99CCFC0FA07}" type="parTrans" cxnId="{DA584142-2570-414F-9484-0E8D30D5ED9F}">
      <dgm:prSet/>
      <dgm:spPr/>
      <dgm:t>
        <a:bodyPr/>
        <a:lstStyle/>
        <a:p>
          <a:endParaRPr lang="en-US"/>
        </a:p>
      </dgm:t>
    </dgm:pt>
    <dgm:pt modelId="{8303918A-0F01-43BA-B26A-2789BCF5AB0B}" type="sibTrans" cxnId="{DA584142-2570-414F-9484-0E8D30D5ED9F}">
      <dgm:prSet/>
      <dgm:spPr/>
      <dgm:t>
        <a:bodyPr/>
        <a:lstStyle/>
        <a:p>
          <a:endParaRPr lang="en-US"/>
        </a:p>
      </dgm:t>
    </dgm:pt>
    <dgm:pt modelId="{6F687C8D-85D2-41C3-9C45-1A920388EECD}">
      <dgm:prSet/>
      <dgm:spPr/>
      <dgm:t>
        <a:bodyPr/>
        <a:lstStyle/>
        <a:p>
          <a:r>
            <a:rPr lang="en-US" b="1" dirty="0"/>
            <a:t>Creates an additional problem </a:t>
          </a:r>
          <a:r>
            <a:rPr lang="en-US" dirty="0"/>
            <a:t>– both logistics and possible increased concerns re. vaccination….</a:t>
          </a:r>
        </a:p>
      </dgm:t>
    </dgm:pt>
    <dgm:pt modelId="{60BA2246-ECE8-44C0-A30F-E68234B905C3}" type="parTrans" cxnId="{E7211371-E2BB-4785-9D1E-D0A17B5BF7A8}">
      <dgm:prSet/>
      <dgm:spPr/>
      <dgm:t>
        <a:bodyPr/>
        <a:lstStyle/>
        <a:p>
          <a:endParaRPr lang="en-US"/>
        </a:p>
      </dgm:t>
    </dgm:pt>
    <dgm:pt modelId="{EB87AF48-002A-490F-9EF3-01C63423C432}" type="sibTrans" cxnId="{E7211371-E2BB-4785-9D1E-D0A17B5BF7A8}">
      <dgm:prSet/>
      <dgm:spPr/>
      <dgm:t>
        <a:bodyPr/>
        <a:lstStyle/>
        <a:p>
          <a:endParaRPr lang="en-US"/>
        </a:p>
      </dgm:t>
    </dgm:pt>
    <dgm:pt modelId="{97D31A23-0BC6-460B-BE98-76CE6C1EF850}">
      <dgm:prSet/>
      <dgm:spPr/>
      <dgm:t>
        <a:bodyPr/>
        <a:lstStyle/>
        <a:p>
          <a:r>
            <a:rPr lang="en-US" dirty="0"/>
            <a:t>We have increased information sharing regarding Pfizer and </a:t>
          </a:r>
          <a:r>
            <a:rPr lang="en-US" dirty="0" err="1"/>
            <a:t>Moderna</a:t>
          </a:r>
          <a:r>
            <a:rPr lang="en-US" dirty="0"/>
            <a:t> while continuing to gather and share information about J&amp;J.</a:t>
          </a:r>
        </a:p>
      </dgm:t>
    </dgm:pt>
    <dgm:pt modelId="{E1B6D3F0-3090-4FD6-BC20-9BBBDF01C8D6}" type="parTrans" cxnId="{75E6C0B4-DDBC-4025-930B-406903792A33}">
      <dgm:prSet/>
      <dgm:spPr/>
    </dgm:pt>
    <dgm:pt modelId="{5C1880F6-F826-4664-9BEC-2ADE0430E07D}" type="sibTrans" cxnId="{75E6C0B4-DDBC-4025-930B-406903792A33}">
      <dgm:prSet/>
      <dgm:spPr/>
    </dgm:pt>
    <dgm:pt modelId="{3A1EBA85-9B9F-44CB-A16D-178C8A999F5D}">
      <dgm:prSet/>
      <dgm:spPr/>
      <dgm:t>
        <a:bodyPr/>
        <a:lstStyle/>
        <a:p>
          <a:r>
            <a:rPr lang="en-US" dirty="0"/>
            <a:t>Encouraging people to speak to their personal physician.</a:t>
          </a:r>
        </a:p>
      </dgm:t>
    </dgm:pt>
    <dgm:pt modelId="{C55C1338-E775-405D-9457-572DD260C1BA}" type="parTrans" cxnId="{CE4F3C61-7832-4B34-BCE6-40C944850AF3}">
      <dgm:prSet/>
      <dgm:spPr/>
    </dgm:pt>
    <dgm:pt modelId="{CC255728-E243-4331-AC6A-3ECE9C89C05F}" type="sibTrans" cxnId="{CE4F3C61-7832-4B34-BCE6-40C944850AF3}">
      <dgm:prSet/>
      <dgm:spPr/>
    </dgm:pt>
    <dgm:pt modelId="{838FEC38-7309-4255-B82E-C1076F1156D2}" type="pres">
      <dgm:prSet presAssocID="{1E1D936C-EF43-4003-AAF7-944612CA6318}" presName="Name0" presStyleCnt="0">
        <dgm:presLayoutVars>
          <dgm:dir/>
          <dgm:animLvl val="lvl"/>
          <dgm:resizeHandles val="exact"/>
        </dgm:presLayoutVars>
      </dgm:prSet>
      <dgm:spPr/>
    </dgm:pt>
    <dgm:pt modelId="{551F7EFF-F9EE-4F26-AEF7-74ADA8572C7D}" type="pres">
      <dgm:prSet presAssocID="{09B2A68C-F02B-4206-8956-DBF27F5B1DE4}" presName="composite" presStyleCnt="0"/>
      <dgm:spPr/>
    </dgm:pt>
    <dgm:pt modelId="{70C5A699-B39C-4432-87F4-E7719E006858}" type="pres">
      <dgm:prSet presAssocID="{09B2A68C-F02B-4206-8956-DBF27F5B1DE4}" presName="parTx" presStyleLbl="alignNode1" presStyleIdx="0" presStyleCnt="3">
        <dgm:presLayoutVars>
          <dgm:chMax val="0"/>
          <dgm:chPref val="0"/>
          <dgm:bulletEnabled val="1"/>
        </dgm:presLayoutVars>
      </dgm:prSet>
      <dgm:spPr/>
    </dgm:pt>
    <dgm:pt modelId="{296E4818-36F7-4E3F-9DBC-5FB676039772}" type="pres">
      <dgm:prSet presAssocID="{09B2A68C-F02B-4206-8956-DBF27F5B1DE4}" presName="desTx" presStyleLbl="alignAccFollowNode1" presStyleIdx="0" presStyleCnt="3">
        <dgm:presLayoutVars>
          <dgm:bulletEnabled val="1"/>
        </dgm:presLayoutVars>
      </dgm:prSet>
      <dgm:spPr/>
    </dgm:pt>
    <dgm:pt modelId="{103760C3-14AB-40FF-B5F7-53F7A20742C0}" type="pres">
      <dgm:prSet presAssocID="{1A344C52-3A81-43DF-9078-577445F734CF}" presName="space" presStyleCnt="0"/>
      <dgm:spPr/>
    </dgm:pt>
    <dgm:pt modelId="{F63088BB-8ECD-4D18-8FF2-6F4F89386140}" type="pres">
      <dgm:prSet presAssocID="{E81D14FA-EFF0-44A0-BC09-83D36D2D55D7}" presName="composite" presStyleCnt="0"/>
      <dgm:spPr/>
    </dgm:pt>
    <dgm:pt modelId="{9CF5DD4E-06C1-4918-B9B3-FC4347E65557}" type="pres">
      <dgm:prSet presAssocID="{E81D14FA-EFF0-44A0-BC09-83D36D2D55D7}" presName="parTx" presStyleLbl="alignNode1" presStyleIdx="1" presStyleCnt="3">
        <dgm:presLayoutVars>
          <dgm:chMax val="0"/>
          <dgm:chPref val="0"/>
          <dgm:bulletEnabled val="1"/>
        </dgm:presLayoutVars>
      </dgm:prSet>
      <dgm:spPr/>
    </dgm:pt>
    <dgm:pt modelId="{A1216260-6B2B-4DD5-91D2-8CE8FE6A8ACF}" type="pres">
      <dgm:prSet presAssocID="{E81D14FA-EFF0-44A0-BC09-83D36D2D55D7}" presName="desTx" presStyleLbl="alignAccFollowNode1" presStyleIdx="1" presStyleCnt="3">
        <dgm:presLayoutVars>
          <dgm:bulletEnabled val="1"/>
        </dgm:presLayoutVars>
      </dgm:prSet>
      <dgm:spPr/>
    </dgm:pt>
    <dgm:pt modelId="{BEE4BA7C-1B65-4A74-B1D3-7F5AE68C2EE9}" type="pres">
      <dgm:prSet presAssocID="{56FDA708-5E85-45DB-8227-22632BE9C35B}" presName="space" presStyleCnt="0"/>
      <dgm:spPr/>
    </dgm:pt>
    <dgm:pt modelId="{1349A1AB-E9F8-40A4-803F-896F69EA5AD6}" type="pres">
      <dgm:prSet presAssocID="{50A7E094-C2CB-4DDF-AA59-F30A52190AEC}" presName="composite" presStyleCnt="0"/>
      <dgm:spPr/>
    </dgm:pt>
    <dgm:pt modelId="{33F8B6C4-F0C7-41D4-B6A6-AC59DCC4FC62}" type="pres">
      <dgm:prSet presAssocID="{50A7E094-C2CB-4DDF-AA59-F30A52190AEC}" presName="parTx" presStyleLbl="alignNode1" presStyleIdx="2" presStyleCnt="3">
        <dgm:presLayoutVars>
          <dgm:chMax val="0"/>
          <dgm:chPref val="0"/>
          <dgm:bulletEnabled val="1"/>
        </dgm:presLayoutVars>
      </dgm:prSet>
      <dgm:spPr/>
    </dgm:pt>
    <dgm:pt modelId="{2F7F82F2-6115-44D3-AB2F-42ECE2A97DC7}" type="pres">
      <dgm:prSet presAssocID="{50A7E094-C2CB-4DDF-AA59-F30A52190AEC}" presName="desTx" presStyleLbl="alignAccFollowNode1" presStyleIdx="2" presStyleCnt="3">
        <dgm:presLayoutVars>
          <dgm:bulletEnabled val="1"/>
        </dgm:presLayoutVars>
      </dgm:prSet>
      <dgm:spPr/>
    </dgm:pt>
  </dgm:ptLst>
  <dgm:cxnLst>
    <dgm:cxn modelId="{602ACC0A-A7A6-406D-8E65-DD6E564B244E}" srcId="{1E1D936C-EF43-4003-AAF7-944612CA6318}" destId="{E81D14FA-EFF0-44A0-BC09-83D36D2D55D7}" srcOrd="1" destOrd="0" parTransId="{353C501D-7218-4947-B67B-D9AA5798531B}" sibTransId="{56FDA708-5E85-45DB-8227-22632BE9C35B}"/>
    <dgm:cxn modelId="{A58E3224-F3C2-42BC-9CA0-CB8DE78B2C42}" srcId="{09B2A68C-F02B-4206-8956-DBF27F5B1DE4}" destId="{8702594D-241D-404A-A9B6-8332932C645C}" srcOrd="3" destOrd="0" parTransId="{48F8C7C2-2BA7-4C88-A50E-793E6596259C}" sibTransId="{24F1B814-12C1-4D5B-B83C-33818B341B7E}"/>
    <dgm:cxn modelId="{3DA48824-7B8B-4B1D-81B3-FE5638984868}" srcId="{E81D14FA-EFF0-44A0-BC09-83D36D2D55D7}" destId="{EE5ECE8E-4F5A-4F3B-ADE8-081A816CFBEC}" srcOrd="3" destOrd="0" parTransId="{DF1A0487-F7A3-423A-88A2-E6F5655C1EC0}" sibTransId="{F6C92D9C-5457-4793-862C-1FD28E2A2F06}"/>
    <dgm:cxn modelId="{57900525-A005-499D-B449-6E8AC4A2CBB5}" srcId="{1E1D936C-EF43-4003-AAF7-944612CA6318}" destId="{09B2A68C-F02B-4206-8956-DBF27F5B1DE4}" srcOrd="0" destOrd="0" parTransId="{AB3D8CB9-0F49-4626-B96D-6FD182684E2C}" sibTransId="{1A344C52-3A81-43DF-9078-577445F734CF}"/>
    <dgm:cxn modelId="{96D98C2C-8BAE-4914-8F7F-61E92D49A6C1}" srcId="{09B2A68C-F02B-4206-8956-DBF27F5B1DE4}" destId="{73C1E15E-A1C1-4A66-87C7-AF387F851753}" srcOrd="1" destOrd="0" parTransId="{EE4F19D1-2331-4B7D-9ECA-DFCAA2249632}" sibTransId="{E9B09CF5-8AB4-41F9-9808-22F3CE1CCC4C}"/>
    <dgm:cxn modelId="{6544A434-0AE8-4F39-A262-862BCB72AEA7}" srcId="{E81D14FA-EFF0-44A0-BC09-83D36D2D55D7}" destId="{218C4212-D041-4062-AC46-97DF6CB4F048}" srcOrd="4" destOrd="0" parTransId="{36F0F186-FEE3-45A0-B6FB-A2C69744BB33}" sibTransId="{BA92CCA2-CB10-450E-9DE1-BE3F9C2B701F}"/>
    <dgm:cxn modelId="{320C1936-52F4-48B8-AA22-3A6E4ED1FC53}" type="presOf" srcId="{954AD35E-49D1-4CC1-8304-31303A7F8502}" destId="{A1216260-6B2B-4DD5-91D2-8CE8FE6A8ACF}" srcOrd="0" destOrd="0" presId="urn:microsoft.com/office/officeart/2005/8/layout/hList1"/>
    <dgm:cxn modelId="{EB5B9940-FB20-4762-9385-1EA9EF9E622D}" type="presOf" srcId="{6F687C8D-85D2-41C3-9C45-1A920388EECD}" destId="{2F7F82F2-6115-44D3-AB2F-42ECE2A97DC7}" srcOrd="0" destOrd="0" presId="urn:microsoft.com/office/officeart/2005/8/layout/hList1"/>
    <dgm:cxn modelId="{CE4F3C61-7832-4B34-BCE6-40C944850AF3}" srcId="{E81D14FA-EFF0-44A0-BC09-83D36D2D55D7}" destId="{3A1EBA85-9B9F-44CB-A16D-178C8A999F5D}" srcOrd="2" destOrd="0" parTransId="{C55C1338-E775-405D-9457-572DD260C1BA}" sibTransId="{CC255728-E243-4331-AC6A-3ECE9C89C05F}"/>
    <dgm:cxn modelId="{DA584142-2570-414F-9484-0E8D30D5ED9F}" srcId="{1E1D936C-EF43-4003-AAF7-944612CA6318}" destId="{50A7E094-C2CB-4DDF-AA59-F30A52190AEC}" srcOrd="2" destOrd="0" parTransId="{FF81AA6D-4DB5-4748-AD4C-E99CCFC0FA07}" sibTransId="{8303918A-0F01-43BA-B26A-2789BCF5AB0B}"/>
    <dgm:cxn modelId="{FA764D44-62F7-4499-9063-B227D2C6F479}" type="presOf" srcId="{09B2A68C-F02B-4206-8956-DBF27F5B1DE4}" destId="{70C5A699-B39C-4432-87F4-E7719E006858}" srcOrd="0" destOrd="0" presId="urn:microsoft.com/office/officeart/2005/8/layout/hList1"/>
    <dgm:cxn modelId="{85F3B564-B1EA-44F1-8989-08FFF18047CB}" type="presOf" srcId="{8702594D-241D-404A-A9B6-8332932C645C}" destId="{296E4818-36F7-4E3F-9DBC-5FB676039772}" srcOrd="0" destOrd="3" presId="urn:microsoft.com/office/officeart/2005/8/layout/hList1"/>
    <dgm:cxn modelId="{30D2566B-388D-4E8A-A5E1-B7D3A49CA776}" type="presOf" srcId="{E81D14FA-EFF0-44A0-BC09-83D36D2D55D7}" destId="{9CF5DD4E-06C1-4918-B9B3-FC4347E65557}" srcOrd="0" destOrd="0" presId="urn:microsoft.com/office/officeart/2005/8/layout/hList1"/>
    <dgm:cxn modelId="{3D23D26B-2000-4C90-8C6C-260DF9EE7A4B}" srcId="{09B2A68C-F02B-4206-8956-DBF27F5B1DE4}" destId="{D2D4BD4F-1CFB-4A08-81A4-183B01E430EF}" srcOrd="2" destOrd="0" parTransId="{E478FB37-5A8C-4143-AD35-E92F12C8F850}" sibTransId="{820FD223-BD97-4975-9166-5628433E807F}"/>
    <dgm:cxn modelId="{E7211371-E2BB-4785-9D1E-D0A17B5BF7A8}" srcId="{50A7E094-C2CB-4DDF-AA59-F30A52190AEC}" destId="{6F687C8D-85D2-41C3-9C45-1A920388EECD}" srcOrd="0" destOrd="0" parTransId="{60BA2246-ECE8-44C0-A30F-E68234B905C3}" sibTransId="{EB87AF48-002A-490F-9EF3-01C63423C432}"/>
    <dgm:cxn modelId="{AD056C72-5B8F-4FC1-8259-54DCC340E394}" type="presOf" srcId="{EE5ECE8E-4F5A-4F3B-ADE8-081A816CFBEC}" destId="{A1216260-6B2B-4DD5-91D2-8CE8FE6A8ACF}" srcOrd="0" destOrd="3" presId="urn:microsoft.com/office/officeart/2005/8/layout/hList1"/>
    <dgm:cxn modelId="{C6E17D75-A7D2-437F-AE26-E7C0B6BF4A32}" type="presOf" srcId="{73C1E15E-A1C1-4A66-87C7-AF387F851753}" destId="{296E4818-36F7-4E3F-9DBC-5FB676039772}" srcOrd="0" destOrd="1" presId="urn:microsoft.com/office/officeart/2005/8/layout/hList1"/>
    <dgm:cxn modelId="{74363577-8A34-4ACD-94BF-CFB1DCC7119A}" srcId="{E81D14FA-EFF0-44A0-BC09-83D36D2D55D7}" destId="{954AD35E-49D1-4CC1-8304-31303A7F8502}" srcOrd="0" destOrd="0" parTransId="{C45026CB-7910-4FAD-9A59-DE9D3DF25B75}" sibTransId="{7887A7FE-6846-485F-BB2C-EC510DB2A53F}"/>
    <dgm:cxn modelId="{B4304457-E4DD-4C9A-8725-A320C5F4F5F6}" type="presOf" srcId="{218C4212-D041-4062-AC46-97DF6CB4F048}" destId="{A1216260-6B2B-4DD5-91D2-8CE8FE6A8ACF}" srcOrd="0" destOrd="4" presId="urn:microsoft.com/office/officeart/2005/8/layout/hList1"/>
    <dgm:cxn modelId="{780BB682-14DB-4D9E-AD87-FDD4010583DF}" type="presOf" srcId="{9FF5D4CA-2154-407A-AE12-0FB43693254E}" destId="{296E4818-36F7-4E3F-9DBC-5FB676039772}" srcOrd="0" destOrd="0" presId="urn:microsoft.com/office/officeart/2005/8/layout/hList1"/>
    <dgm:cxn modelId="{BF21BBA1-96D5-49BB-9C1C-66D6FE686059}" type="presOf" srcId="{50A7E094-C2CB-4DDF-AA59-F30A52190AEC}" destId="{33F8B6C4-F0C7-41D4-B6A6-AC59DCC4FC62}" srcOrd="0" destOrd="0" presId="urn:microsoft.com/office/officeart/2005/8/layout/hList1"/>
    <dgm:cxn modelId="{17B869AB-2223-4C3F-BF1C-A7FD0085FCF7}" type="presOf" srcId="{AAD6EA2B-5C3D-40E6-9196-23C7E6A5A3A8}" destId="{A1216260-6B2B-4DD5-91D2-8CE8FE6A8ACF}" srcOrd="0" destOrd="1" presId="urn:microsoft.com/office/officeart/2005/8/layout/hList1"/>
    <dgm:cxn modelId="{C62CBAAB-F4EA-4BA1-962A-848283B55AC9}" srcId="{E81D14FA-EFF0-44A0-BC09-83D36D2D55D7}" destId="{AAD6EA2B-5C3D-40E6-9196-23C7E6A5A3A8}" srcOrd="1" destOrd="0" parTransId="{E927FEA4-9AF4-4EE3-95E2-C21E54F5CBE0}" sibTransId="{79A905C7-6338-4CFD-BC94-9BFCE73D7754}"/>
    <dgm:cxn modelId="{C18BF1AF-2F71-4AC6-BB41-04B141D67B8A}" type="presOf" srcId="{1E1D936C-EF43-4003-AAF7-944612CA6318}" destId="{838FEC38-7309-4255-B82E-C1076F1156D2}" srcOrd="0" destOrd="0" presId="urn:microsoft.com/office/officeart/2005/8/layout/hList1"/>
    <dgm:cxn modelId="{023386B3-49A8-4263-88B1-F71AFAA226E1}" type="presOf" srcId="{97D31A23-0BC6-460B-BE98-76CE6C1EF850}" destId="{2F7F82F2-6115-44D3-AB2F-42ECE2A97DC7}" srcOrd="0" destOrd="1" presId="urn:microsoft.com/office/officeart/2005/8/layout/hList1"/>
    <dgm:cxn modelId="{75E6C0B4-DDBC-4025-930B-406903792A33}" srcId="{50A7E094-C2CB-4DDF-AA59-F30A52190AEC}" destId="{97D31A23-0BC6-460B-BE98-76CE6C1EF850}" srcOrd="1" destOrd="0" parTransId="{E1B6D3F0-3090-4FD6-BC20-9BBBDF01C8D6}" sibTransId="{5C1880F6-F826-4664-9BEC-2ADE0430E07D}"/>
    <dgm:cxn modelId="{ED21A0BD-D779-424D-96FC-C766CA4EECE7}" type="presOf" srcId="{3A1EBA85-9B9F-44CB-A16D-178C8A999F5D}" destId="{A1216260-6B2B-4DD5-91D2-8CE8FE6A8ACF}" srcOrd="0" destOrd="2" presId="urn:microsoft.com/office/officeart/2005/8/layout/hList1"/>
    <dgm:cxn modelId="{D5DC96C2-65DF-427B-9B40-C020047CABD2}" srcId="{09B2A68C-F02B-4206-8956-DBF27F5B1DE4}" destId="{9FF5D4CA-2154-407A-AE12-0FB43693254E}" srcOrd="0" destOrd="0" parTransId="{ADA14B80-204B-4DB5-9DB7-5DE4FD92A52C}" sibTransId="{23D4FA69-F9AD-409B-8794-B269D291DDA1}"/>
    <dgm:cxn modelId="{DE010DC4-34D8-48C1-A3AD-8A49801EC81C}" type="presOf" srcId="{D2D4BD4F-1CFB-4A08-81A4-183B01E430EF}" destId="{296E4818-36F7-4E3F-9DBC-5FB676039772}" srcOrd="0" destOrd="2" presId="urn:microsoft.com/office/officeart/2005/8/layout/hList1"/>
    <dgm:cxn modelId="{66EED116-4A3A-434E-A120-D27967581462}" type="presParOf" srcId="{838FEC38-7309-4255-B82E-C1076F1156D2}" destId="{551F7EFF-F9EE-4F26-AEF7-74ADA8572C7D}" srcOrd="0" destOrd="0" presId="urn:microsoft.com/office/officeart/2005/8/layout/hList1"/>
    <dgm:cxn modelId="{58AB4706-6AB7-418D-9237-D247C212BEEF}" type="presParOf" srcId="{551F7EFF-F9EE-4F26-AEF7-74ADA8572C7D}" destId="{70C5A699-B39C-4432-87F4-E7719E006858}" srcOrd="0" destOrd="0" presId="urn:microsoft.com/office/officeart/2005/8/layout/hList1"/>
    <dgm:cxn modelId="{10F9418E-B0E9-4CB8-B138-0140C96D963A}" type="presParOf" srcId="{551F7EFF-F9EE-4F26-AEF7-74ADA8572C7D}" destId="{296E4818-36F7-4E3F-9DBC-5FB676039772}" srcOrd="1" destOrd="0" presId="urn:microsoft.com/office/officeart/2005/8/layout/hList1"/>
    <dgm:cxn modelId="{DA49F8D5-9880-4969-9757-B864F83F52BF}" type="presParOf" srcId="{838FEC38-7309-4255-B82E-C1076F1156D2}" destId="{103760C3-14AB-40FF-B5F7-53F7A20742C0}" srcOrd="1" destOrd="0" presId="urn:microsoft.com/office/officeart/2005/8/layout/hList1"/>
    <dgm:cxn modelId="{57F97259-A4CE-4BFD-906C-2CEB3AB58C3F}" type="presParOf" srcId="{838FEC38-7309-4255-B82E-C1076F1156D2}" destId="{F63088BB-8ECD-4D18-8FF2-6F4F89386140}" srcOrd="2" destOrd="0" presId="urn:microsoft.com/office/officeart/2005/8/layout/hList1"/>
    <dgm:cxn modelId="{AE8114B5-D2FA-4501-A430-7E2BC9447077}" type="presParOf" srcId="{F63088BB-8ECD-4D18-8FF2-6F4F89386140}" destId="{9CF5DD4E-06C1-4918-B9B3-FC4347E65557}" srcOrd="0" destOrd="0" presId="urn:microsoft.com/office/officeart/2005/8/layout/hList1"/>
    <dgm:cxn modelId="{76F144B7-6922-45A3-922A-2698DC5ACE86}" type="presParOf" srcId="{F63088BB-8ECD-4D18-8FF2-6F4F89386140}" destId="{A1216260-6B2B-4DD5-91D2-8CE8FE6A8ACF}" srcOrd="1" destOrd="0" presId="urn:microsoft.com/office/officeart/2005/8/layout/hList1"/>
    <dgm:cxn modelId="{72C833BE-4A3D-4E6A-B2E3-ABF4C689CCF0}" type="presParOf" srcId="{838FEC38-7309-4255-B82E-C1076F1156D2}" destId="{BEE4BA7C-1B65-4A74-B1D3-7F5AE68C2EE9}" srcOrd="3" destOrd="0" presId="urn:microsoft.com/office/officeart/2005/8/layout/hList1"/>
    <dgm:cxn modelId="{FEBDFE37-759C-4254-A4F7-9473C6D4C793}" type="presParOf" srcId="{838FEC38-7309-4255-B82E-C1076F1156D2}" destId="{1349A1AB-E9F8-40A4-803F-896F69EA5AD6}" srcOrd="4" destOrd="0" presId="urn:microsoft.com/office/officeart/2005/8/layout/hList1"/>
    <dgm:cxn modelId="{13D19F7E-C145-4915-B528-431664709B56}" type="presParOf" srcId="{1349A1AB-E9F8-40A4-803F-896F69EA5AD6}" destId="{33F8B6C4-F0C7-41D4-B6A6-AC59DCC4FC62}" srcOrd="0" destOrd="0" presId="urn:microsoft.com/office/officeart/2005/8/layout/hList1"/>
    <dgm:cxn modelId="{25616F4E-8336-4706-B12E-C57CCEDEC08D}" type="presParOf" srcId="{1349A1AB-E9F8-40A4-803F-896F69EA5AD6}" destId="{2F7F82F2-6115-44D3-AB2F-42ECE2A97DC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30083-99A9-441C-B3E6-E8A5AE78E7D6}">
      <dsp:nvSpPr>
        <dsp:cNvPr id="0" name=""/>
        <dsp:cNvSpPr/>
      </dsp:nvSpPr>
      <dsp:spPr>
        <a:xfrm>
          <a:off x="0" y="641"/>
          <a:ext cx="70894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33CE66-5B56-498E-A9D3-F41C4F316C8F}">
      <dsp:nvSpPr>
        <dsp:cNvPr id="0" name=""/>
        <dsp:cNvSpPr/>
      </dsp:nvSpPr>
      <dsp:spPr>
        <a:xfrm>
          <a:off x="0" y="641"/>
          <a:ext cx="7089468" cy="1050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Essential to the national economy – 24-7-365 cadence – we literally never close.</a:t>
          </a:r>
        </a:p>
      </dsp:txBody>
      <dsp:txXfrm>
        <a:off x="0" y="641"/>
        <a:ext cx="7089468" cy="1050072"/>
      </dsp:txXfrm>
    </dsp:sp>
    <dsp:sp modelId="{C94B5621-3527-42D4-B5D2-E99481C64B40}">
      <dsp:nvSpPr>
        <dsp:cNvPr id="0" name=""/>
        <dsp:cNvSpPr/>
      </dsp:nvSpPr>
      <dsp:spPr>
        <a:xfrm>
          <a:off x="0" y="1050714"/>
          <a:ext cx="70894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ACF4B-31E8-47C3-8086-D50D17B63CA2}">
      <dsp:nvSpPr>
        <dsp:cNvPr id="0" name=""/>
        <dsp:cNvSpPr/>
      </dsp:nvSpPr>
      <dsp:spPr>
        <a:xfrm>
          <a:off x="0" y="1050714"/>
          <a:ext cx="7089468" cy="1050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Distance from mariners.</a:t>
          </a:r>
        </a:p>
      </dsp:txBody>
      <dsp:txXfrm>
        <a:off x="0" y="1050714"/>
        <a:ext cx="7089468" cy="1050072"/>
      </dsp:txXfrm>
    </dsp:sp>
    <dsp:sp modelId="{F215342D-77A7-458C-BA70-F108F2BE3224}">
      <dsp:nvSpPr>
        <dsp:cNvPr id="0" name=""/>
        <dsp:cNvSpPr/>
      </dsp:nvSpPr>
      <dsp:spPr>
        <a:xfrm>
          <a:off x="0" y="2100787"/>
          <a:ext cx="70894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5A11D0-9CD8-4B5C-91D4-7CB7B106EF03}">
      <dsp:nvSpPr>
        <dsp:cNvPr id="0" name=""/>
        <dsp:cNvSpPr/>
      </dsp:nvSpPr>
      <dsp:spPr>
        <a:xfrm>
          <a:off x="0" y="2100787"/>
          <a:ext cx="7089468" cy="1050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Many states and jurisdictions – nothing is uniform.</a:t>
          </a:r>
        </a:p>
      </dsp:txBody>
      <dsp:txXfrm>
        <a:off x="0" y="2100787"/>
        <a:ext cx="7089468" cy="1050072"/>
      </dsp:txXfrm>
    </dsp:sp>
    <dsp:sp modelId="{71F416AF-04BD-4741-8C19-C411C0C45500}">
      <dsp:nvSpPr>
        <dsp:cNvPr id="0" name=""/>
        <dsp:cNvSpPr/>
      </dsp:nvSpPr>
      <dsp:spPr>
        <a:xfrm>
          <a:off x="0" y="3150859"/>
          <a:ext cx="70894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E90A09-3798-4BAF-8E1C-011BAC1690ED}">
      <dsp:nvSpPr>
        <dsp:cNvPr id="0" name=""/>
        <dsp:cNvSpPr/>
      </dsp:nvSpPr>
      <dsp:spPr>
        <a:xfrm>
          <a:off x="0" y="3150859"/>
          <a:ext cx="7089468" cy="1050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Crew change cadence and close quarters –minimize “vectors” and create “citadels”.</a:t>
          </a:r>
        </a:p>
      </dsp:txBody>
      <dsp:txXfrm>
        <a:off x="0" y="3150859"/>
        <a:ext cx="7089468" cy="1050072"/>
      </dsp:txXfrm>
    </dsp:sp>
    <dsp:sp modelId="{4978742B-A94D-4ECF-BE2B-095FCD4D8755}">
      <dsp:nvSpPr>
        <dsp:cNvPr id="0" name=""/>
        <dsp:cNvSpPr/>
      </dsp:nvSpPr>
      <dsp:spPr>
        <a:xfrm>
          <a:off x="0" y="4200932"/>
          <a:ext cx="70894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564211-1803-4A3C-8A09-5A8DB76B378D}">
      <dsp:nvSpPr>
        <dsp:cNvPr id="0" name=""/>
        <dsp:cNvSpPr/>
      </dsp:nvSpPr>
      <dsp:spPr>
        <a:xfrm>
          <a:off x="0" y="4200932"/>
          <a:ext cx="7089468" cy="1050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Backdrop of mistrust of information sources and “experts”.</a:t>
          </a:r>
        </a:p>
      </dsp:txBody>
      <dsp:txXfrm>
        <a:off x="0" y="4200932"/>
        <a:ext cx="7089468" cy="10500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F7A79-66E4-4349-BA0E-4A6EFA403B88}">
      <dsp:nvSpPr>
        <dsp:cNvPr id="0" name=""/>
        <dsp:cNvSpPr/>
      </dsp:nvSpPr>
      <dsp:spPr>
        <a:xfrm>
          <a:off x="0" y="54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EE7216-78B5-46B7-8260-A93426F54006}">
      <dsp:nvSpPr>
        <dsp:cNvPr id="0" name=""/>
        <dsp:cNvSpPr/>
      </dsp:nvSpPr>
      <dsp:spPr>
        <a:xfrm>
          <a:off x="0" y="547"/>
          <a:ext cx="10515600" cy="897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Trusting relationships – we know our people – many long-tenured employees.</a:t>
          </a:r>
        </a:p>
      </dsp:txBody>
      <dsp:txXfrm>
        <a:off x="0" y="547"/>
        <a:ext cx="10515600" cy="897035"/>
      </dsp:txXfrm>
    </dsp:sp>
    <dsp:sp modelId="{31029C63-6B98-40DE-AA27-42C3E008ACAA}">
      <dsp:nvSpPr>
        <dsp:cNvPr id="0" name=""/>
        <dsp:cNvSpPr/>
      </dsp:nvSpPr>
      <dsp:spPr>
        <a:xfrm>
          <a:off x="0" y="8975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688A39-5E14-4830-9046-97EC6B80AADB}">
      <dsp:nvSpPr>
        <dsp:cNvPr id="0" name=""/>
        <dsp:cNvSpPr/>
      </dsp:nvSpPr>
      <dsp:spPr>
        <a:xfrm>
          <a:off x="0" y="897583"/>
          <a:ext cx="10515600" cy="897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Safety and Wellness culture. Experienced risk managers.</a:t>
          </a:r>
        </a:p>
      </dsp:txBody>
      <dsp:txXfrm>
        <a:off x="0" y="897583"/>
        <a:ext cx="10515600" cy="897035"/>
      </dsp:txXfrm>
    </dsp:sp>
    <dsp:sp modelId="{445B30A0-773B-44EB-BA9B-E821CF862467}">
      <dsp:nvSpPr>
        <dsp:cNvPr id="0" name=""/>
        <dsp:cNvSpPr/>
      </dsp:nvSpPr>
      <dsp:spPr>
        <a:xfrm>
          <a:off x="0" y="179461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F82D45-7568-481C-ABCF-809D9D8F087A}">
      <dsp:nvSpPr>
        <dsp:cNvPr id="0" name=""/>
        <dsp:cNvSpPr/>
      </dsp:nvSpPr>
      <dsp:spPr>
        <a:xfrm>
          <a:off x="0" y="1794619"/>
          <a:ext cx="10515600" cy="897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Culture of fact-based management.</a:t>
          </a:r>
        </a:p>
      </dsp:txBody>
      <dsp:txXfrm>
        <a:off x="0" y="1794619"/>
        <a:ext cx="10515600" cy="897035"/>
      </dsp:txXfrm>
    </dsp:sp>
    <dsp:sp modelId="{BC4F08AA-157E-4246-8745-650E93186325}">
      <dsp:nvSpPr>
        <dsp:cNvPr id="0" name=""/>
        <dsp:cNvSpPr/>
      </dsp:nvSpPr>
      <dsp:spPr>
        <a:xfrm>
          <a:off x="0" y="269165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EF29D7-5C7D-4EA8-B788-154489283364}">
      <dsp:nvSpPr>
        <dsp:cNvPr id="0" name=""/>
        <dsp:cNvSpPr/>
      </dsp:nvSpPr>
      <dsp:spPr>
        <a:xfrm>
          <a:off x="0" y="2691655"/>
          <a:ext cx="10515600" cy="897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We work hard to stay connected and communicative all of the time – not just in crisis. </a:t>
          </a:r>
        </a:p>
      </dsp:txBody>
      <dsp:txXfrm>
        <a:off x="0" y="2691655"/>
        <a:ext cx="10515600" cy="897035"/>
      </dsp:txXfrm>
    </dsp:sp>
    <dsp:sp modelId="{7D236DD1-C253-4DB0-8383-722F959B3ACB}">
      <dsp:nvSpPr>
        <dsp:cNvPr id="0" name=""/>
        <dsp:cNvSpPr/>
      </dsp:nvSpPr>
      <dsp:spPr>
        <a:xfrm>
          <a:off x="0" y="358869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383317-BE4D-44DF-985C-B6FA83AF6235}">
      <dsp:nvSpPr>
        <dsp:cNvPr id="0" name=""/>
        <dsp:cNvSpPr/>
      </dsp:nvSpPr>
      <dsp:spPr>
        <a:xfrm>
          <a:off x="0" y="3588691"/>
          <a:ext cx="10515600" cy="897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Our approach to COVID has been consistent with our prior practice – relied on our “high trust’ culture to enable us to have a high degree of transparency and open 2-way communication.</a:t>
          </a:r>
        </a:p>
      </dsp:txBody>
      <dsp:txXfrm>
        <a:off x="0" y="3588691"/>
        <a:ext cx="10515600" cy="897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C5A699-B39C-4432-87F4-E7719E006858}">
      <dsp:nvSpPr>
        <dsp:cNvPr id="0" name=""/>
        <dsp:cNvSpPr/>
      </dsp:nvSpPr>
      <dsp:spPr>
        <a:xfrm>
          <a:off x="3409" y="94997"/>
          <a:ext cx="3324037"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Nature of questions:</a:t>
          </a:r>
        </a:p>
      </dsp:txBody>
      <dsp:txXfrm>
        <a:off x="3409" y="94997"/>
        <a:ext cx="3324037" cy="576000"/>
      </dsp:txXfrm>
    </dsp:sp>
    <dsp:sp modelId="{296E4818-36F7-4E3F-9DBC-5FB676039772}">
      <dsp:nvSpPr>
        <dsp:cNvPr id="0" name=""/>
        <dsp:cNvSpPr/>
      </dsp:nvSpPr>
      <dsp:spPr>
        <a:xfrm>
          <a:off x="3409" y="670997"/>
          <a:ext cx="3324037" cy="41192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Speed of development &amp; approval.</a:t>
          </a:r>
        </a:p>
        <a:p>
          <a:pPr marL="228600" lvl="1" indent="-228600" algn="l" defTabSz="889000">
            <a:lnSpc>
              <a:spcPct val="90000"/>
            </a:lnSpc>
            <a:spcBef>
              <a:spcPct val="0"/>
            </a:spcBef>
            <a:spcAft>
              <a:spcPct val="15000"/>
            </a:spcAft>
            <a:buChar char="•"/>
          </a:pPr>
          <a:r>
            <a:rPr lang="en-US" sz="2000" kern="1200" dirty="0"/>
            <a:t>Efficacy and side effects.</a:t>
          </a:r>
        </a:p>
        <a:p>
          <a:pPr marL="228600" lvl="1" indent="-228600" algn="l" defTabSz="889000">
            <a:lnSpc>
              <a:spcPct val="90000"/>
            </a:lnSpc>
            <a:spcBef>
              <a:spcPct val="0"/>
            </a:spcBef>
            <a:spcAft>
              <a:spcPct val="15000"/>
            </a:spcAft>
            <a:buChar char="•"/>
          </a:pPr>
          <a:r>
            <a:rPr lang="en-US" sz="2000" kern="1200" dirty="0"/>
            <a:t>Logistics.</a:t>
          </a:r>
        </a:p>
        <a:p>
          <a:pPr marL="228600" lvl="1" indent="-228600" algn="l" defTabSz="889000">
            <a:lnSpc>
              <a:spcPct val="90000"/>
            </a:lnSpc>
            <a:spcBef>
              <a:spcPct val="0"/>
            </a:spcBef>
            <a:spcAft>
              <a:spcPct val="15000"/>
            </a:spcAft>
            <a:buChar char="•"/>
          </a:pPr>
          <a:r>
            <a:rPr lang="en-US" sz="2000" kern="1200" dirty="0"/>
            <a:t>Resistance seems to come from fear, indifference, political beliefs and is fed by misinformation. </a:t>
          </a:r>
        </a:p>
      </dsp:txBody>
      <dsp:txXfrm>
        <a:off x="3409" y="670997"/>
        <a:ext cx="3324037" cy="4119215"/>
      </dsp:txXfrm>
    </dsp:sp>
    <dsp:sp modelId="{9CF5DD4E-06C1-4918-B9B3-FC4347E65557}">
      <dsp:nvSpPr>
        <dsp:cNvPr id="0" name=""/>
        <dsp:cNvSpPr/>
      </dsp:nvSpPr>
      <dsp:spPr>
        <a:xfrm>
          <a:off x="3792812" y="94997"/>
          <a:ext cx="3324037"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We responded with</a:t>
          </a:r>
          <a:r>
            <a:rPr lang="en-US" sz="2400" kern="1200" dirty="0"/>
            <a:t>:</a:t>
          </a:r>
        </a:p>
      </dsp:txBody>
      <dsp:txXfrm>
        <a:off x="3792812" y="94997"/>
        <a:ext cx="3324037" cy="576000"/>
      </dsp:txXfrm>
    </dsp:sp>
    <dsp:sp modelId="{A1216260-6B2B-4DD5-91D2-8CE8FE6A8ACF}">
      <dsp:nvSpPr>
        <dsp:cNvPr id="0" name=""/>
        <dsp:cNvSpPr/>
      </dsp:nvSpPr>
      <dsp:spPr>
        <a:xfrm>
          <a:off x="3792812" y="670997"/>
          <a:ext cx="3324037" cy="41192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Trusted sources of good information in easy to digest forms.</a:t>
          </a:r>
        </a:p>
        <a:p>
          <a:pPr marL="228600" lvl="1" indent="-228600" algn="l" defTabSz="889000">
            <a:lnSpc>
              <a:spcPct val="90000"/>
            </a:lnSpc>
            <a:spcBef>
              <a:spcPct val="0"/>
            </a:spcBef>
            <a:spcAft>
              <a:spcPct val="15000"/>
            </a:spcAft>
            <a:buChar char="•"/>
          </a:pPr>
          <a:r>
            <a:rPr lang="en-US" sz="2000" kern="1200" dirty="0"/>
            <a:t>Sharing data and personal experiences.</a:t>
          </a:r>
        </a:p>
        <a:p>
          <a:pPr marL="228600" lvl="1" indent="-228600" algn="l" defTabSz="889000">
            <a:lnSpc>
              <a:spcPct val="90000"/>
            </a:lnSpc>
            <a:spcBef>
              <a:spcPct val="0"/>
            </a:spcBef>
            <a:spcAft>
              <a:spcPct val="15000"/>
            </a:spcAft>
            <a:buChar char="•"/>
          </a:pPr>
          <a:r>
            <a:rPr lang="en-US" sz="2000" kern="1200" dirty="0"/>
            <a:t>Encouraging people to speak to their personal physician.</a:t>
          </a:r>
        </a:p>
        <a:p>
          <a:pPr marL="228600" lvl="1" indent="-228600" algn="l" defTabSz="889000">
            <a:lnSpc>
              <a:spcPct val="90000"/>
            </a:lnSpc>
            <a:spcBef>
              <a:spcPct val="0"/>
            </a:spcBef>
            <a:spcAft>
              <a:spcPct val="15000"/>
            </a:spcAft>
            <a:buChar char="•"/>
          </a:pPr>
          <a:r>
            <a:rPr lang="en-US" sz="2000" kern="1200" dirty="0"/>
            <a:t>Creating norms among work groups. </a:t>
          </a:r>
        </a:p>
        <a:p>
          <a:pPr marL="228600" lvl="1" indent="-228600" algn="l" defTabSz="889000">
            <a:lnSpc>
              <a:spcPct val="90000"/>
            </a:lnSpc>
            <a:spcBef>
              <a:spcPct val="0"/>
            </a:spcBef>
            <a:spcAft>
              <a:spcPct val="15000"/>
            </a:spcAft>
            <a:buChar char="•"/>
          </a:pPr>
          <a:r>
            <a:rPr lang="en-US" sz="2000" kern="1200" dirty="0"/>
            <a:t>Considering the impact of not vaccinating –providing incentives.</a:t>
          </a:r>
        </a:p>
      </dsp:txBody>
      <dsp:txXfrm>
        <a:off x="3792812" y="670997"/>
        <a:ext cx="3324037" cy="4119215"/>
      </dsp:txXfrm>
    </dsp:sp>
    <dsp:sp modelId="{33F8B6C4-F0C7-41D4-B6A6-AC59DCC4FC62}">
      <dsp:nvSpPr>
        <dsp:cNvPr id="0" name=""/>
        <dsp:cNvSpPr/>
      </dsp:nvSpPr>
      <dsp:spPr>
        <a:xfrm>
          <a:off x="7582215" y="94997"/>
          <a:ext cx="3324037"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0" kern="1200" dirty="0"/>
            <a:t>J&amp;J pause</a:t>
          </a:r>
        </a:p>
      </dsp:txBody>
      <dsp:txXfrm>
        <a:off x="7582215" y="94997"/>
        <a:ext cx="3324037" cy="576000"/>
      </dsp:txXfrm>
    </dsp:sp>
    <dsp:sp modelId="{2F7F82F2-6115-44D3-AB2F-42ECE2A97DC7}">
      <dsp:nvSpPr>
        <dsp:cNvPr id="0" name=""/>
        <dsp:cNvSpPr/>
      </dsp:nvSpPr>
      <dsp:spPr>
        <a:xfrm>
          <a:off x="7582215" y="670997"/>
          <a:ext cx="3324037" cy="41192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t>Creates an additional problem </a:t>
          </a:r>
          <a:r>
            <a:rPr lang="en-US" sz="2000" kern="1200" dirty="0"/>
            <a:t>– both logistics and possible increased concerns re. vaccination….</a:t>
          </a:r>
        </a:p>
        <a:p>
          <a:pPr marL="228600" lvl="1" indent="-228600" algn="l" defTabSz="889000">
            <a:lnSpc>
              <a:spcPct val="90000"/>
            </a:lnSpc>
            <a:spcBef>
              <a:spcPct val="0"/>
            </a:spcBef>
            <a:spcAft>
              <a:spcPct val="15000"/>
            </a:spcAft>
            <a:buChar char="•"/>
          </a:pPr>
          <a:r>
            <a:rPr lang="en-US" sz="2000" kern="1200" dirty="0"/>
            <a:t>We have increased information sharing regarding Pfizer and </a:t>
          </a:r>
          <a:r>
            <a:rPr lang="en-US" sz="2000" kern="1200" dirty="0" err="1"/>
            <a:t>Moderna</a:t>
          </a:r>
          <a:r>
            <a:rPr lang="en-US" sz="2000" kern="1200" dirty="0"/>
            <a:t> while continuing to gather and share information about J&amp;J.</a:t>
          </a:r>
        </a:p>
      </dsp:txBody>
      <dsp:txXfrm>
        <a:off x="7582215" y="670997"/>
        <a:ext cx="3324037" cy="411921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C308D-E781-4968-BE90-85EF5521D1F6}" type="datetimeFigureOut">
              <a:rPr lang="en-US" smtClean="0"/>
              <a:t>4/21/2021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7EA92-3976-41C9-ACDE-06B6598DA7B6}" type="slidenum">
              <a:rPr lang="en-US" smtClean="0"/>
              <a:t>‹#›</a:t>
            </a:fld>
            <a:endParaRPr lang="en-US"/>
          </a:p>
        </p:txBody>
      </p:sp>
    </p:spTree>
    <p:extLst>
      <p:ext uri="{BB962C8B-B14F-4D97-AF65-F5344CB8AC3E}">
        <p14:creationId xmlns:p14="http://schemas.microsoft.com/office/powerpoint/2010/main" val="363768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025573" y="8919540"/>
            <a:ext cx="3078950" cy="4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5" tIns="46991" rIns="93975" bIns="46991" anchor="b"/>
          <a:lstStyle>
            <a:lvl1pPr defTabSz="920750" eaLnBrk="0" hangingPunct="0">
              <a:defRPr>
                <a:solidFill>
                  <a:schemeClr val="tx1"/>
                </a:solidFill>
                <a:latin typeface="Arial" charset="0"/>
              </a:defRPr>
            </a:lvl1pPr>
            <a:lvl2pPr marL="742950" indent="-285750" defTabSz="920750" eaLnBrk="0" hangingPunct="0">
              <a:defRPr>
                <a:solidFill>
                  <a:schemeClr val="tx1"/>
                </a:solidFill>
                <a:latin typeface="Arial" charset="0"/>
              </a:defRPr>
            </a:lvl2pPr>
            <a:lvl3pPr marL="1143000" indent="-228600" defTabSz="920750" eaLnBrk="0" hangingPunct="0">
              <a:defRPr>
                <a:solidFill>
                  <a:schemeClr val="tx1"/>
                </a:solidFill>
                <a:latin typeface="Arial" charset="0"/>
              </a:defRPr>
            </a:lvl3pPr>
            <a:lvl4pPr marL="1600200" indent="-228600" defTabSz="920750" eaLnBrk="0" hangingPunct="0">
              <a:defRPr>
                <a:solidFill>
                  <a:schemeClr val="tx1"/>
                </a:solidFill>
                <a:latin typeface="Arial" charset="0"/>
              </a:defRPr>
            </a:lvl4pPr>
            <a:lvl5pPr marL="2057400" indent="-228600" defTabSz="920750" eaLnBrk="0" hangingPunct="0">
              <a:defRPr>
                <a:solidFill>
                  <a:schemeClr val="tx1"/>
                </a:solidFill>
                <a:latin typeface="Arial" charset="0"/>
              </a:defRPr>
            </a:lvl5pPr>
            <a:lvl6pPr marL="2514600" indent="-228600" defTabSz="920750" eaLnBrk="0" fontAlgn="base" hangingPunct="0">
              <a:spcBef>
                <a:spcPct val="0"/>
              </a:spcBef>
              <a:spcAft>
                <a:spcPct val="0"/>
              </a:spcAft>
              <a:defRPr>
                <a:solidFill>
                  <a:schemeClr val="tx1"/>
                </a:solidFill>
                <a:latin typeface="Arial" charset="0"/>
              </a:defRPr>
            </a:lvl6pPr>
            <a:lvl7pPr marL="2971800" indent="-228600" defTabSz="920750" eaLnBrk="0" fontAlgn="base" hangingPunct="0">
              <a:spcBef>
                <a:spcPct val="0"/>
              </a:spcBef>
              <a:spcAft>
                <a:spcPct val="0"/>
              </a:spcAft>
              <a:defRPr>
                <a:solidFill>
                  <a:schemeClr val="tx1"/>
                </a:solidFill>
                <a:latin typeface="Arial" charset="0"/>
              </a:defRPr>
            </a:lvl7pPr>
            <a:lvl8pPr marL="3429000" indent="-228600" defTabSz="920750" eaLnBrk="0" fontAlgn="base" hangingPunct="0">
              <a:spcBef>
                <a:spcPct val="0"/>
              </a:spcBef>
              <a:spcAft>
                <a:spcPct val="0"/>
              </a:spcAft>
              <a:defRPr>
                <a:solidFill>
                  <a:schemeClr val="tx1"/>
                </a:solidFill>
                <a:latin typeface="Arial" charset="0"/>
              </a:defRPr>
            </a:lvl8pPr>
            <a:lvl9pPr marL="3886200" indent="-228600" defTabSz="920750" eaLnBrk="0" fontAlgn="base" hangingPunct="0">
              <a:spcBef>
                <a:spcPct val="0"/>
              </a:spcBef>
              <a:spcAft>
                <a:spcPct val="0"/>
              </a:spcAft>
              <a:defRPr>
                <a:solidFill>
                  <a:schemeClr val="tx1"/>
                </a:solidFill>
                <a:latin typeface="Arial" charset="0"/>
              </a:defRPr>
            </a:lvl9pPr>
          </a:lstStyle>
          <a:p>
            <a:pPr marL="0" marR="0" lvl="0" indent="0" algn="r" defTabSz="920750" rtl="0" eaLnBrk="1" fontAlgn="base" latinLnBrk="0" hangingPunct="1">
              <a:lnSpc>
                <a:spcPct val="100000"/>
              </a:lnSpc>
              <a:spcBef>
                <a:spcPct val="0"/>
              </a:spcBef>
              <a:spcAft>
                <a:spcPct val="0"/>
              </a:spcAft>
              <a:buClrTx/>
              <a:buSzTx/>
              <a:buFontTx/>
              <a:buNone/>
              <a:tabLst/>
              <a:defRPr/>
            </a:pPr>
            <a:fld id="{4374F06B-20B2-421C-B2E5-2B783CAF87CD}"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2075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8131" name="Rectangle 2"/>
          <p:cNvSpPr>
            <a:spLocks noGrp="1" noRot="1" noChangeAspect="1" noChangeArrowheads="1" noTextEdit="1"/>
          </p:cNvSpPr>
          <p:nvPr>
            <p:ph type="sldImg"/>
          </p:nvPr>
        </p:nvSpPr>
        <p:spPr>
          <a:xfrm>
            <a:off x="422275" y="703263"/>
            <a:ext cx="6259513" cy="3522662"/>
          </a:xfrm>
          <a:ln/>
        </p:spPr>
      </p:sp>
      <p:sp>
        <p:nvSpPr>
          <p:cNvPr id="48132" name="Rectangle 3"/>
          <p:cNvSpPr>
            <a:spLocks noGrp="1" noChangeArrowheads="1"/>
          </p:cNvSpPr>
          <p:nvPr>
            <p:ph type="body" idx="1"/>
          </p:nvPr>
        </p:nvSpPr>
        <p:spPr>
          <a:xfrm>
            <a:off x="948248" y="4460580"/>
            <a:ext cx="5208031" cy="42261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5" tIns="46991" rIns="93975" bIns="46991"/>
          <a:lstStyle/>
          <a:p>
            <a:pPr defTabSz="924879">
              <a:defRPr/>
            </a:pPr>
            <a:r>
              <a:rPr lang="en-US" baseline="0" dirty="0"/>
              <a:t>C</a:t>
            </a:r>
            <a:r>
              <a:rPr lang="en-US" dirty="0"/>
              <a:t>BC was founded in 1933 with 1 tank barge, the CBC-1. The name ‘Canal Barge’ comes from the area of operation in the early years when we primarily moved gasoline along the canal system in New Orleans. As we have grown, we continue to focus on areas that our people can truly make a difference.</a:t>
            </a:r>
          </a:p>
          <a:p>
            <a:endParaRPr lang="en-US" dirty="0"/>
          </a:p>
        </p:txBody>
      </p:sp>
      <p:sp>
        <p:nvSpPr>
          <p:cNvPr id="4813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425" eaLnBrk="0" hangingPunct="0">
              <a:defRPr>
                <a:solidFill>
                  <a:schemeClr val="tx1"/>
                </a:solidFill>
                <a:latin typeface="Arial" charset="0"/>
              </a:defRPr>
            </a:lvl1pPr>
            <a:lvl2pPr marL="758325" indent="-291664" defTabSz="941425" eaLnBrk="0" hangingPunct="0">
              <a:defRPr>
                <a:solidFill>
                  <a:schemeClr val="tx1"/>
                </a:solidFill>
                <a:latin typeface="Arial" charset="0"/>
              </a:defRPr>
            </a:lvl2pPr>
            <a:lvl3pPr marL="1166653" indent="-233329" defTabSz="941425" eaLnBrk="0" hangingPunct="0">
              <a:defRPr>
                <a:solidFill>
                  <a:schemeClr val="tx1"/>
                </a:solidFill>
                <a:latin typeface="Arial" charset="0"/>
              </a:defRPr>
            </a:lvl3pPr>
            <a:lvl4pPr marL="1633314" indent="-233329" defTabSz="941425" eaLnBrk="0" hangingPunct="0">
              <a:defRPr>
                <a:solidFill>
                  <a:schemeClr val="tx1"/>
                </a:solidFill>
                <a:latin typeface="Arial" charset="0"/>
              </a:defRPr>
            </a:lvl4pPr>
            <a:lvl5pPr marL="2099977" indent="-233329" defTabSz="941425" eaLnBrk="0" hangingPunct="0">
              <a:defRPr>
                <a:solidFill>
                  <a:schemeClr val="tx1"/>
                </a:solidFill>
                <a:latin typeface="Arial" charset="0"/>
              </a:defRPr>
            </a:lvl5pPr>
            <a:lvl6pPr marL="2566639" indent="-233329" defTabSz="941425" eaLnBrk="0" fontAlgn="base" hangingPunct="0">
              <a:spcBef>
                <a:spcPct val="0"/>
              </a:spcBef>
              <a:spcAft>
                <a:spcPct val="0"/>
              </a:spcAft>
              <a:defRPr>
                <a:solidFill>
                  <a:schemeClr val="tx1"/>
                </a:solidFill>
                <a:latin typeface="Arial" charset="0"/>
              </a:defRPr>
            </a:lvl6pPr>
            <a:lvl7pPr marL="3033300" indent="-233329" defTabSz="941425" eaLnBrk="0" fontAlgn="base" hangingPunct="0">
              <a:spcBef>
                <a:spcPct val="0"/>
              </a:spcBef>
              <a:spcAft>
                <a:spcPct val="0"/>
              </a:spcAft>
              <a:defRPr>
                <a:solidFill>
                  <a:schemeClr val="tx1"/>
                </a:solidFill>
                <a:latin typeface="Arial" charset="0"/>
              </a:defRPr>
            </a:lvl7pPr>
            <a:lvl8pPr marL="3499962" indent="-233329" defTabSz="941425" eaLnBrk="0" fontAlgn="base" hangingPunct="0">
              <a:spcBef>
                <a:spcPct val="0"/>
              </a:spcBef>
              <a:spcAft>
                <a:spcPct val="0"/>
              </a:spcAft>
              <a:defRPr>
                <a:solidFill>
                  <a:schemeClr val="tx1"/>
                </a:solidFill>
                <a:latin typeface="Arial" charset="0"/>
              </a:defRPr>
            </a:lvl8pPr>
            <a:lvl9pPr marL="3966624" indent="-233329" defTabSz="941425" eaLnBrk="0" fontAlgn="base" hangingPunct="0">
              <a:spcBef>
                <a:spcPct val="0"/>
              </a:spcBef>
              <a:spcAft>
                <a:spcPct val="0"/>
              </a:spcAft>
              <a:defRPr>
                <a:solidFill>
                  <a:schemeClr val="tx1"/>
                </a:solidFill>
                <a:latin typeface="Arial" charset="0"/>
              </a:defRPr>
            </a:lvl9pPr>
          </a:lstStyle>
          <a:p>
            <a:pPr marL="0" marR="0" lvl="0" indent="0" algn="l" defTabSz="9414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S:\PRESENT\Core Presentations\Freeman Days_2012_HEC Draft.pptx</a:t>
            </a: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90897-6636-46E3-8B47-5694765A8EC6}"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932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8AE484F-1A5F-4539-8483-CA37242BCE2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087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3639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2361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7969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4F75F7-69B5-4890-8B3E-076A487B9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49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4F75F7-69B5-4890-8B3E-076A487B9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785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4F75F7-69B5-4890-8B3E-076A487B9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840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12A597-FA21-4DA8-88C3-D94A9F08B1BA}"/>
              </a:ext>
            </a:extLst>
          </p:cNvPr>
          <p:cNvSpPr>
            <a:spLocks noGrp="1"/>
          </p:cNvSpPr>
          <p:nvPr>
            <p:ph type="body" idx="1"/>
          </p:nvPr>
        </p:nvSpPr>
        <p:spPr/>
        <p:txBody>
          <a:bodyPr>
            <a:normAutofit/>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683222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defTabSz="931774" fontAlgn="base">
              <a:spcBef>
                <a:spcPct val="30000"/>
              </a:spcBef>
              <a:spcAft>
                <a:spcPct val="0"/>
              </a:spcAft>
              <a:buFont typeface="Arial" panose="020B0604020202020204" pitchFamily="34" charset="0"/>
              <a:buNone/>
              <a:defRPr/>
            </a:pPr>
            <a:endParaRPr lang="en-US" sz="1600" b="0" i="0" kern="1200" dirty="0">
              <a:solidFill>
                <a:schemeClr val="tx2"/>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3117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3661923"/>
          </a:xfrm>
        </p:spPr>
        <p:txBody>
          <a:bodyPr>
            <a:normAutofit/>
          </a:bodyPr>
          <a:lstStyle/>
          <a:p>
            <a:endParaRPr lang="en-US" sz="100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09CDC-CDED-46D1-B37B-57A182523F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733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12119" indent="-273892" eaLnBrk="0" hangingPunct="0">
              <a:defRPr sz="2400">
                <a:solidFill>
                  <a:schemeClr val="tx1"/>
                </a:solidFill>
                <a:latin typeface="Times New Roman" pitchFamily="18" charset="0"/>
              </a:defRPr>
            </a:lvl2pPr>
            <a:lvl3pPr marL="1095571" indent="-219114" eaLnBrk="0" hangingPunct="0">
              <a:defRPr sz="2400">
                <a:solidFill>
                  <a:schemeClr val="tx1"/>
                </a:solidFill>
                <a:latin typeface="Times New Roman" pitchFamily="18" charset="0"/>
              </a:defRPr>
            </a:lvl3pPr>
            <a:lvl4pPr marL="1533797" indent="-219114" eaLnBrk="0" hangingPunct="0">
              <a:defRPr sz="2400">
                <a:solidFill>
                  <a:schemeClr val="tx1"/>
                </a:solidFill>
                <a:latin typeface="Times New Roman" pitchFamily="18" charset="0"/>
              </a:defRPr>
            </a:lvl4pPr>
            <a:lvl5pPr marL="1972025" indent="-219114" eaLnBrk="0" hangingPunct="0">
              <a:defRPr sz="2400">
                <a:solidFill>
                  <a:schemeClr val="tx1"/>
                </a:solidFill>
                <a:latin typeface="Times New Roman" pitchFamily="18" charset="0"/>
              </a:defRPr>
            </a:lvl5pPr>
            <a:lvl6pPr marL="2410253" indent="-219114" eaLnBrk="0" fontAlgn="base" hangingPunct="0">
              <a:spcBef>
                <a:spcPct val="0"/>
              </a:spcBef>
              <a:spcAft>
                <a:spcPct val="0"/>
              </a:spcAft>
              <a:defRPr sz="2400">
                <a:solidFill>
                  <a:schemeClr val="tx1"/>
                </a:solidFill>
                <a:latin typeface="Times New Roman" pitchFamily="18" charset="0"/>
              </a:defRPr>
            </a:lvl6pPr>
            <a:lvl7pPr marL="2848479" indent="-219114" eaLnBrk="0" fontAlgn="base" hangingPunct="0">
              <a:spcBef>
                <a:spcPct val="0"/>
              </a:spcBef>
              <a:spcAft>
                <a:spcPct val="0"/>
              </a:spcAft>
              <a:defRPr sz="2400">
                <a:solidFill>
                  <a:schemeClr val="tx1"/>
                </a:solidFill>
                <a:latin typeface="Times New Roman" pitchFamily="18" charset="0"/>
              </a:defRPr>
            </a:lvl7pPr>
            <a:lvl8pPr marL="3286708" indent="-219114" eaLnBrk="0" fontAlgn="base" hangingPunct="0">
              <a:spcBef>
                <a:spcPct val="0"/>
              </a:spcBef>
              <a:spcAft>
                <a:spcPct val="0"/>
              </a:spcAft>
              <a:defRPr sz="2400">
                <a:solidFill>
                  <a:schemeClr val="tx1"/>
                </a:solidFill>
                <a:latin typeface="Times New Roman" pitchFamily="18" charset="0"/>
              </a:defRPr>
            </a:lvl8pPr>
            <a:lvl9pPr marL="3724935" indent="-219114" eaLnBrk="0" fontAlgn="base" hangingPunct="0">
              <a:spcBef>
                <a:spcPct val="0"/>
              </a:spcBef>
              <a:spcAft>
                <a:spcPct val="0"/>
              </a:spcAft>
              <a:defRPr sz="2400">
                <a:solidFill>
                  <a:schemeClr val="tx1"/>
                </a:solidFill>
                <a:latin typeface="Times New Roman" pitchFamily="18" charset="0"/>
              </a:defRPr>
            </a:lvl9pPr>
          </a:lstStyle>
          <a:p>
            <a:pPr marL="0" marR="0" lvl="0" indent="0" algn="r" defTabSz="904535" rtl="0" eaLnBrk="1" fontAlgn="auto" latinLnBrk="0" hangingPunct="1">
              <a:lnSpc>
                <a:spcPct val="100000"/>
              </a:lnSpc>
              <a:spcBef>
                <a:spcPts val="0"/>
              </a:spcBef>
              <a:spcAft>
                <a:spcPts val="0"/>
              </a:spcAft>
              <a:buClrTx/>
              <a:buSzTx/>
              <a:buFontTx/>
              <a:buNone/>
              <a:tabLst/>
              <a:defRPr/>
            </a:pPr>
            <a:fld id="{77E9A85A-E997-4862-BBB9-1AC66A7DDAB1}"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0453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0963" name="Rectangle 2"/>
          <p:cNvSpPr>
            <a:spLocks noGrp="1" noRot="1" noChangeAspect="1" noChangeArrowheads="1" noTextEdit="1"/>
          </p:cNvSpPr>
          <p:nvPr>
            <p:ph type="sldImg"/>
          </p:nvPr>
        </p:nvSpPr>
        <p:spPr>
          <a:xfrm>
            <a:off x="352425" y="669925"/>
            <a:ext cx="5983288" cy="3367088"/>
          </a:xfrm>
          <a:ln/>
        </p:spPr>
      </p:sp>
      <p:sp>
        <p:nvSpPr>
          <p:cNvPr id="40964"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652968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4CE224-DE92-40D9-A3E7-908648D523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686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4CE224-DE92-40D9-A3E7-908648D523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611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4CE224-DE92-40D9-A3E7-908648D523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67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54512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8AE484F-1A5F-4539-8483-CA37242BCE2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550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2999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849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dirty="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0369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680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lnSpc>
                <a:spcPct val="90000"/>
              </a:lnSpc>
              <a:spcBef>
                <a:spcPts val="1630"/>
              </a:spcBef>
              <a:buClr>
                <a:srgbClr val="0070C0"/>
              </a:buCl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891521"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100" b="0" i="0" u="none" strike="noStrike" kern="1200" cap="none" spc="0" normalizeH="0" baseline="0" noProof="0">
                <a:ln>
                  <a:noFill/>
                </a:ln>
                <a:solidFill>
                  <a:prstClr val="black"/>
                </a:solidFill>
                <a:effectLst/>
                <a:uLnTx/>
                <a:uFillTx/>
                <a:latin typeface="Calibri"/>
                <a:ea typeface="+mn-ea"/>
                <a:cs typeface="+mn-cs"/>
              </a:rPr>
              <a:pPr marL="0" marR="0" lvl="0" indent="0" algn="r" defTabSz="891521"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3410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image" Target="../media/image7.wmf"/><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10.xml"/><Relationship Id="rId5" Type="http://schemas.openxmlformats.org/officeDocument/2006/relationships/image" Target="../media/image10.jpeg"/><Relationship Id="rId4" Type="http://schemas.openxmlformats.org/officeDocument/2006/relationships/image" Target="../media/image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10.xml"/><Relationship Id="rId5" Type="http://schemas.openxmlformats.org/officeDocument/2006/relationships/image" Target="../media/image13.jpg"/><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2.xml"/><Relationship Id="rId5" Type="http://schemas.openxmlformats.org/officeDocument/2006/relationships/image" Target="../media/image2.jpe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2.xml"/><Relationship Id="rId5" Type="http://schemas.openxmlformats.org/officeDocument/2006/relationships/image" Target="../media/image9.jp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3.xml"/><Relationship Id="rId5" Type="http://schemas.openxmlformats.org/officeDocument/2006/relationships/image" Target="../media/image10.jpe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3.xml"/><Relationship Id="rId5" Type="http://schemas.openxmlformats.org/officeDocument/2006/relationships/image" Target="../media/image13.jp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4.xml"/><Relationship Id="rId5" Type="http://schemas.openxmlformats.org/officeDocument/2006/relationships/image" Target="../media/image10.jpe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4.xml"/><Relationship Id="rId5" Type="http://schemas.openxmlformats.org/officeDocument/2006/relationships/image" Target="../media/image13.jp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5.xml"/><Relationship Id="rId5" Type="http://schemas.openxmlformats.org/officeDocument/2006/relationships/image" Target="../media/image10.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5.xml"/><Relationship Id="rId5" Type="http://schemas.openxmlformats.org/officeDocument/2006/relationships/image" Target="../media/image13.jp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6.xml"/><Relationship Id="rId5" Type="http://schemas.openxmlformats.org/officeDocument/2006/relationships/image" Target="../media/image10.jpe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6.xml"/><Relationship Id="rId5" Type="http://schemas.openxmlformats.org/officeDocument/2006/relationships/image" Target="../media/image13.jp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7.xml"/><Relationship Id="rId5" Type="http://schemas.openxmlformats.org/officeDocument/2006/relationships/image" Target="../media/image10.jpe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7.xml"/><Relationship Id="rId5" Type="http://schemas.openxmlformats.org/officeDocument/2006/relationships/image" Target="../media/image13.jp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2.xml"/><Relationship Id="rId4" Type="http://schemas.openxmlformats.org/officeDocument/2006/relationships/image" Target="../media/image2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7.xml"/><Relationship Id="rId1" Type="http://schemas.openxmlformats.org/officeDocument/2006/relationships/tags" Target="../tags/tag3.xml"/><Relationship Id="rId4" Type="http://schemas.openxmlformats.org/officeDocument/2006/relationships/image" Target="../media/image21.emf"/></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942A-B0F4-7A44-B0DB-66FFCB3485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ADBB8C-F648-8949-A944-EF2CB0B58A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124B56-A1B6-674A-8E43-4B32BBE4561D}"/>
              </a:ext>
            </a:extLst>
          </p:cNvPr>
          <p:cNvSpPr>
            <a:spLocks noGrp="1"/>
          </p:cNvSpPr>
          <p:nvPr>
            <p:ph type="dt" sz="half" idx="10"/>
          </p:nvPr>
        </p:nvSpPr>
        <p:spPr/>
        <p:txBody>
          <a:bodyPr/>
          <a:lstStyle/>
          <a:p>
            <a:fld id="{0E70F81D-2F64-B743-994D-D373394022F0}" type="datetimeFigureOut">
              <a:rPr lang="en-US" smtClean="0"/>
              <a:t>4/21/2021</a:t>
            </a:fld>
            <a:endParaRPr lang="en-US"/>
          </a:p>
        </p:txBody>
      </p:sp>
      <p:sp>
        <p:nvSpPr>
          <p:cNvPr id="5" name="Footer Placeholder 4">
            <a:extLst>
              <a:ext uri="{FF2B5EF4-FFF2-40B4-BE49-F238E27FC236}">
                <a16:creationId xmlns:a16="http://schemas.microsoft.com/office/drawing/2014/main" id="{05DF503D-97D5-604F-810A-63C4680D2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05BD8-A03A-D94D-AAE1-74C123165A4C}"/>
              </a:ext>
            </a:extLst>
          </p:cNvPr>
          <p:cNvSpPr>
            <a:spLocks noGrp="1"/>
          </p:cNvSpPr>
          <p:nvPr>
            <p:ph type="sldNum" sz="quarter" idx="12"/>
          </p:nvPr>
        </p:nvSpPr>
        <p:spPr/>
        <p:txBody>
          <a:bodyPr/>
          <a:lstStyle/>
          <a:p>
            <a:fld id="{B62A1CE9-F3BA-1943-934C-044C1CA75633}" type="slidenum">
              <a:rPr lang="en-US" smtClean="0"/>
              <a:t>‹#›</a:t>
            </a:fld>
            <a:endParaRPr lang="en-US"/>
          </a:p>
        </p:txBody>
      </p:sp>
    </p:spTree>
    <p:extLst>
      <p:ext uri="{BB962C8B-B14F-4D97-AF65-F5344CB8AC3E}">
        <p14:creationId xmlns:p14="http://schemas.microsoft.com/office/powerpoint/2010/main" val="60263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B2A79-CA45-8442-9FD5-3C434591D5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6076B4-0586-7444-A6C3-FCF3427C64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407AA-B55D-2142-B947-348EB44CA441}"/>
              </a:ext>
            </a:extLst>
          </p:cNvPr>
          <p:cNvSpPr>
            <a:spLocks noGrp="1"/>
          </p:cNvSpPr>
          <p:nvPr>
            <p:ph type="dt" sz="half" idx="10"/>
          </p:nvPr>
        </p:nvSpPr>
        <p:spPr/>
        <p:txBody>
          <a:bodyPr/>
          <a:lstStyle/>
          <a:p>
            <a:fld id="{0E70F81D-2F64-B743-994D-D373394022F0}" type="datetimeFigureOut">
              <a:rPr lang="en-US" smtClean="0"/>
              <a:t>4/21/2021</a:t>
            </a:fld>
            <a:endParaRPr lang="en-US"/>
          </a:p>
        </p:txBody>
      </p:sp>
      <p:sp>
        <p:nvSpPr>
          <p:cNvPr id="5" name="Footer Placeholder 4">
            <a:extLst>
              <a:ext uri="{FF2B5EF4-FFF2-40B4-BE49-F238E27FC236}">
                <a16:creationId xmlns:a16="http://schemas.microsoft.com/office/drawing/2014/main" id="{E066A882-3166-FB46-9EE7-1774C4015A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8BE8A-2B1A-8B44-89A9-2CCCC2AA5E24}"/>
              </a:ext>
            </a:extLst>
          </p:cNvPr>
          <p:cNvSpPr>
            <a:spLocks noGrp="1"/>
          </p:cNvSpPr>
          <p:nvPr>
            <p:ph type="sldNum" sz="quarter" idx="12"/>
          </p:nvPr>
        </p:nvSpPr>
        <p:spPr/>
        <p:txBody>
          <a:bodyPr/>
          <a:lstStyle/>
          <a:p>
            <a:fld id="{B62A1CE9-F3BA-1943-934C-044C1CA75633}" type="slidenum">
              <a:rPr lang="en-US" smtClean="0"/>
              <a:t>‹#›</a:t>
            </a:fld>
            <a:endParaRPr lang="en-US"/>
          </a:p>
        </p:txBody>
      </p:sp>
    </p:spTree>
    <p:extLst>
      <p:ext uri="{BB962C8B-B14F-4D97-AF65-F5344CB8AC3E}">
        <p14:creationId xmlns:p14="http://schemas.microsoft.com/office/powerpoint/2010/main" val="30249311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8140"/>
          <a:stretch/>
        </p:blipFill>
        <p:spPr>
          <a:xfrm>
            <a:off x="0" y="5680441"/>
            <a:ext cx="12192000" cy="1177559"/>
          </a:xfrm>
          <a:prstGeom prst="rect">
            <a:avLst/>
          </a:prstGeom>
        </p:spPr>
      </p:pic>
      <p:sp>
        <p:nvSpPr>
          <p:cNvPr id="2" name="Title 1"/>
          <p:cNvSpPr>
            <a:spLocks noGrp="1"/>
          </p:cNvSpPr>
          <p:nvPr>
            <p:ph type="title"/>
          </p:nvPr>
        </p:nvSpPr>
        <p:spPr/>
        <p:txBody>
          <a:bodyPr/>
          <a:lstStyle>
            <a:lvl1pPr>
              <a:defRPr b="0">
                <a:solidFill>
                  <a:schemeClr val="tx1"/>
                </a:solidFill>
              </a:defRPr>
            </a:lvl1pPr>
          </a:lstStyle>
          <a:p>
            <a:r>
              <a:rPr lang="en-US" dirty="0"/>
              <a:t>Click to edit Master title style</a:t>
            </a:r>
          </a:p>
        </p:txBody>
      </p:sp>
      <p:sp>
        <p:nvSpPr>
          <p:cNvPr id="7" name="Footer Placeholder 1"/>
          <p:cNvSpPr txBox="1">
            <a:spLocks/>
          </p:cNvSpPr>
          <p:nvPr userDrawn="1"/>
        </p:nvSpPr>
        <p:spPr>
          <a:xfrm>
            <a:off x="609600" y="3472543"/>
            <a:ext cx="10972800" cy="2207898"/>
          </a:xfrm>
          <a:prstGeom prst="rect">
            <a:avLst/>
          </a:prstGeom>
        </p:spPr>
        <p:txBody>
          <a:bodyPr anchor="b" anchorCtr="0"/>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r>
              <a:rPr lang="en-US" sz="1600" dirty="0">
                <a:solidFill>
                  <a:schemeClr val="tx2"/>
                </a:solidFill>
                <a:latin typeface="+mj-lt"/>
              </a:rPr>
              <a:t>For more information, contact CDC</a:t>
            </a:r>
            <a:br>
              <a:rPr lang="en-US" sz="1600" dirty="0">
                <a:solidFill>
                  <a:schemeClr val="tx2"/>
                </a:solidFill>
                <a:latin typeface="+mj-lt"/>
              </a:rPr>
            </a:br>
            <a:r>
              <a:rPr lang="en-US" sz="1600" dirty="0">
                <a:solidFill>
                  <a:schemeClr val="tx2"/>
                </a:solidFill>
                <a:latin typeface="+mj-lt"/>
              </a:rPr>
              <a:t>1-800-CDC-INFO (232-4636)</a:t>
            </a:r>
            <a:br>
              <a:rPr lang="en-US" sz="1600" dirty="0">
                <a:solidFill>
                  <a:schemeClr val="tx2"/>
                </a:solidFill>
                <a:latin typeface="+mj-lt"/>
              </a:rPr>
            </a:br>
            <a:r>
              <a:rPr lang="en-US" sz="1600" dirty="0">
                <a:solidFill>
                  <a:schemeClr val="tx2"/>
                </a:solidFill>
                <a:latin typeface="+mj-lt"/>
              </a:rPr>
              <a:t>TTY:  1-888-232-6348    </a:t>
            </a:r>
            <a:r>
              <a:rPr lang="en-US" sz="1600" dirty="0">
                <a:solidFill>
                  <a:schemeClr val="tx2"/>
                </a:solidFill>
                <a:latin typeface="+mj-lt"/>
                <a:hlinkClick r:id="rId3"/>
              </a:rPr>
              <a:t>www.cdc.gov</a:t>
            </a:r>
            <a:endParaRPr lang="en-US" sz="1600" dirty="0">
              <a:solidFill>
                <a:schemeClr val="tx2"/>
              </a:solidFill>
              <a:latin typeface="+mj-lt"/>
            </a:endParaRPr>
          </a:p>
          <a:p>
            <a:br>
              <a:rPr lang="en-US" sz="1600" dirty="0">
                <a:solidFill>
                  <a:schemeClr val="tx2"/>
                </a:solidFill>
                <a:latin typeface="+mj-lt"/>
              </a:rPr>
            </a:br>
            <a:r>
              <a:rPr lang="en-US" sz="1200" dirty="0">
                <a:solidFill>
                  <a:schemeClr val="tx2"/>
                </a:solidFill>
                <a:latin typeface="+mj-lt"/>
              </a:rPr>
              <a:t>The findings and conclusions in this report are those of the authors and do not necessarily represent the official position of the Centers for Disease Control and Prevention.</a:t>
            </a:r>
          </a:p>
          <a:p>
            <a:endParaRPr lang="en-US" sz="1200" dirty="0">
              <a:solidFill>
                <a:schemeClr val="tx2"/>
              </a:solidFill>
              <a:latin typeface="+mj-lt"/>
            </a:endParaRPr>
          </a:p>
          <a:p>
            <a:r>
              <a:rPr lang="en-US" sz="1200" kern="1200" dirty="0">
                <a:solidFill>
                  <a:schemeClr val="tx2"/>
                </a:solidFill>
                <a:latin typeface="+mj-lt"/>
                <a:ea typeface="Calibri" panose="020F0502020204030204" pitchFamily="34" charset="0"/>
                <a:cs typeface="Times New Roman" panose="02020603050405020304" pitchFamily="18" charset="0"/>
              </a:rPr>
              <a:t>Photographs and images included in this presentation</a:t>
            </a:r>
            <a:r>
              <a:rPr lang="en-US" sz="1200" kern="1200" baseline="0" dirty="0">
                <a:solidFill>
                  <a:schemeClr val="tx2"/>
                </a:solidFill>
                <a:latin typeface="+mj-lt"/>
                <a:ea typeface="Calibri" panose="020F0502020204030204" pitchFamily="34" charset="0"/>
                <a:cs typeface="Times New Roman" panose="02020603050405020304" pitchFamily="18" charset="0"/>
              </a:rPr>
              <a:t> </a:t>
            </a:r>
            <a:r>
              <a:rPr lang="en-US" sz="1200" kern="1200" dirty="0">
                <a:solidFill>
                  <a:schemeClr val="tx2"/>
                </a:solidFill>
                <a:latin typeface="+mj-lt"/>
                <a:ea typeface="Calibri" panose="020F0502020204030204" pitchFamily="34" charset="0"/>
                <a:cs typeface="Times New Roman" panose="02020603050405020304" pitchFamily="18" charset="0"/>
              </a:rPr>
              <a:t>are licensed solely for CDC/NCIRD online and presentation use. No rights are implied or extended for use in printing or any use by other CDC CIOs or any external audiences.</a:t>
            </a:r>
          </a:p>
        </p:txBody>
      </p:sp>
      <p:sp>
        <p:nvSpPr>
          <p:cNvPr id="4" name="Content Placeholder 3"/>
          <p:cNvSpPr>
            <a:spLocks noGrp="1"/>
          </p:cNvSpPr>
          <p:nvPr>
            <p:ph sz="quarter" idx="10"/>
          </p:nvPr>
        </p:nvSpPr>
        <p:spPr>
          <a:xfrm>
            <a:off x="609600" y="1593850"/>
            <a:ext cx="10972800" cy="2163763"/>
          </a:xfrm>
        </p:spPr>
        <p:txBody>
          <a:bodyPr/>
          <a:lstStyle>
            <a:lvl1pPr marL="0" indent="0">
              <a:buNone/>
              <a:defRPr/>
            </a:lvl1pPr>
            <a:lvl2pPr marL="243834" indent="0">
              <a:buNone/>
              <a:defRPr/>
            </a:lvl2pPr>
            <a:lvl3pPr marL="487668" indent="0">
              <a:buNone/>
              <a:defRPr/>
            </a:lvl3pPr>
            <a:lvl4pPr marL="762006" indent="0">
              <a:buNone/>
              <a:defRPr/>
            </a:lvl4pPr>
            <a:lvl5pPr marL="975336" indent="0">
              <a:buNone/>
              <a:defRPr/>
            </a:lvl5pPr>
          </a:lstStyle>
          <a:p>
            <a:pPr lvl="0"/>
            <a:r>
              <a:rPr lang="en-US" dirty="0"/>
              <a:t>Click to edit Master text styles</a:t>
            </a:r>
          </a:p>
        </p:txBody>
      </p:sp>
    </p:spTree>
    <p:extLst>
      <p:ext uri="{BB962C8B-B14F-4D97-AF65-F5344CB8AC3E}">
        <p14:creationId xmlns:p14="http://schemas.microsoft.com/office/powerpoint/2010/main" val="414432046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47544" y="1288496"/>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0"/>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userDrawn="1">
            <p:ph type="title"/>
          </p:nvPr>
        </p:nvSpPr>
        <p:spPr>
          <a:xfrm>
            <a:off x="696687"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616740" y="2520846"/>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616119" y="6014056"/>
            <a:ext cx="5575883" cy="502766"/>
          </a:xfrm>
          <a:prstGeom prst="rect">
            <a:avLst/>
          </a:prstGeom>
          <a:solidFill>
            <a:srgbClr val="FBAB18"/>
          </a:solidFill>
        </p:spPr>
        <p:txBody>
          <a:bodyPr wrap="square" rtlCol="0">
            <a:spAutoFit/>
          </a:bodyPr>
          <a:lstStyle/>
          <a:p>
            <a:pPr marL="380990" marR="0" lvl="0" indent="0" algn="l" defTabSz="1219170" rtl="0" eaLnBrk="0" fontAlgn="base" latinLnBrk="0" hangingPunct="0">
              <a:lnSpc>
                <a:spcPct val="100000"/>
              </a:lnSpc>
              <a:spcBef>
                <a:spcPct val="0"/>
              </a:spcBef>
              <a:spcAft>
                <a:spcPct val="0"/>
              </a:spcAft>
              <a:buClrTx/>
              <a:buSzTx/>
              <a:buFontTx/>
              <a:buNone/>
              <a:tabLst/>
              <a:defRPr/>
            </a:pPr>
            <a:r>
              <a:rPr lang="en-US" sz="2667" b="1" dirty="0">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2747290941"/>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p14="http://schemas.microsoft.com/office/powerpoint/2010/main" val="2118907957"/>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dirty="0"/>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280599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spTree>
    <p:extLst>
      <p:ext uri="{BB962C8B-B14F-4D97-AF65-F5344CB8AC3E}">
        <p14:creationId xmlns:p14="http://schemas.microsoft.com/office/powerpoint/2010/main" val="229742302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dirty="0"/>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2291976867"/>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lor_backgroun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dirty="0"/>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64332143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2D2D2D"/>
                </a:solidFill>
                <a:latin typeface="Calibri" panose="020F0502020204030204" pitchFamily="34" charset="0"/>
              </a:rPr>
              <a:t>For more information, contact CDC</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1-800-CDC-INFO (232-4636)</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TTY:  1-888-232-6348    www.cdc.gov</a:t>
            </a: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8"/>
            <a:ext cx="4913032" cy="4634459"/>
          </a:xfrm>
          <a:prstGeom prst="rect">
            <a:avLst/>
          </a:prstGeom>
        </p:spPr>
      </p:pic>
    </p:spTree>
    <p:extLst>
      <p:ext uri="{BB962C8B-B14F-4D97-AF65-F5344CB8AC3E}">
        <p14:creationId xmlns:p14="http://schemas.microsoft.com/office/powerpoint/2010/main" val="4277091031"/>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2D2D2D"/>
                </a:solidFill>
                <a:latin typeface="Calibri" panose="020F0502020204030204" pitchFamily="34" charset="0"/>
              </a:rPr>
              <a:t>For more information, contact CDC</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1-800-CDC-INFO (232-4636)</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TTY:  1-888-232-6348    www.cdc.gov</a:t>
            </a: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20727812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DATA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41734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F5F7DC-6305-E947-8D5C-9AA8C2BF90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6ED309-8C40-C74C-B1CE-79E4F8F345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3575E-CD04-EB44-955E-58645656CBC7}"/>
              </a:ext>
            </a:extLst>
          </p:cNvPr>
          <p:cNvSpPr>
            <a:spLocks noGrp="1"/>
          </p:cNvSpPr>
          <p:nvPr>
            <p:ph type="dt" sz="half" idx="10"/>
          </p:nvPr>
        </p:nvSpPr>
        <p:spPr/>
        <p:txBody>
          <a:bodyPr/>
          <a:lstStyle/>
          <a:p>
            <a:fld id="{0E70F81D-2F64-B743-994D-D373394022F0}" type="datetimeFigureOut">
              <a:rPr lang="en-US" smtClean="0"/>
              <a:t>4/21/2021</a:t>
            </a:fld>
            <a:endParaRPr lang="en-US"/>
          </a:p>
        </p:txBody>
      </p:sp>
      <p:sp>
        <p:nvSpPr>
          <p:cNvPr id="5" name="Footer Placeholder 4">
            <a:extLst>
              <a:ext uri="{FF2B5EF4-FFF2-40B4-BE49-F238E27FC236}">
                <a16:creationId xmlns:a16="http://schemas.microsoft.com/office/drawing/2014/main" id="{922C11B0-408D-A84D-84CF-60A013A7D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84D8A-5C80-C644-A471-F595B9BC9BEB}"/>
              </a:ext>
            </a:extLst>
          </p:cNvPr>
          <p:cNvSpPr>
            <a:spLocks noGrp="1"/>
          </p:cNvSpPr>
          <p:nvPr>
            <p:ph type="sldNum" sz="quarter" idx="12"/>
          </p:nvPr>
        </p:nvSpPr>
        <p:spPr/>
        <p:txBody>
          <a:bodyPr/>
          <a:lstStyle/>
          <a:p>
            <a:fld id="{B62A1CE9-F3BA-1943-934C-044C1CA75633}" type="slidenum">
              <a:rPr lang="en-US" smtClean="0"/>
              <a:t>‹#›</a:t>
            </a:fld>
            <a:endParaRPr lang="en-US"/>
          </a:p>
        </p:txBody>
      </p:sp>
    </p:spTree>
    <p:extLst>
      <p:ext uri="{BB962C8B-B14F-4D97-AF65-F5344CB8AC3E}">
        <p14:creationId xmlns:p14="http://schemas.microsoft.com/office/powerpoint/2010/main" val="21899554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vert="horz" lIns="91440" tIns="45720" rIns="91440" bIns="45720" rtlCol="0" anchor="t">
            <a:normAutofit/>
          </a:bodyPr>
          <a:lstStyle>
            <a:lvl1pPr>
              <a:defRPr lang="en-US" sz="3200">
                <a:solidFill>
                  <a:schemeClr val="accent2"/>
                </a:solidFill>
                <a:latin typeface="Montserrat" panose="00000500000000000000" pitchFamily="50" charset="0"/>
                <a:ea typeface="Lato Black" panose="020F0502020204030203" pitchFamily="34" charset="0"/>
                <a:cs typeface="Lato Black" panose="020F0502020204030203" pitchFamily="34" charset="0"/>
              </a:defRPr>
            </a:lvl1pPr>
          </a:lstStyle>
          <a:p>
            <a:pPr marL="0" lvl="0" indent="0">
              <a:spcBef>
                <a:spcPts val="1000"/>
              </a:spcBef>
              <a:buFont typeface="Arial" panose="020B0604020202020204" pitchFamily="34" charset="0"/>
            </a:pPr>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32957327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9" y="1639019"/>
            <a:ext cx="10515599" cy="4537944"/>
          </a:xfrm>
        </p:spPr>
        <p:txBody>
          <a:bodyPr>
            <a:normAutofit/>
          </a:bodyPr>
          <a:lstStyle>
            <a:lvl1pPr marL="0" indent="0" algn="just">
              <a:lnSpc>
                <a:spcPct val="15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0"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10515600" cy="292356"/>
          </a:xfrm>
          <a:prstGeom prst="rect">
            <a:avLst/>
          </a:prstGeom>
        </p:spPr>
        <p:txBody>
          <a:bodyPr/>
          <a:lstStyle>
            <a:lvl1pPr marL="0" indent="0" algn="ctr">
              <a:buNone/>
              <a:defRPr sz="1400" i="1">
                <a:solidFill>
                  <a:schemeClr val="tx1">
                    <a:lumMod val="50000"/>
                    <a:lumOff val="50000"/>
                  </a:schemeClr>
                </a:solidFill>
                <a:latin typeface="+mj-lt"/>
              </a:defRPr>
            </a:lvl1pPr>
          </a:lstStyle>
          <a:p>
            <a:pPr lvl="0"/>
            <a:r>
              <a:rPr lang="en-US"/>
              <a:t>Your Short Text In Here</a:t>
            </a:r>
          </a:p>
        </p:txBody>
      </p:sp>
      <p:sp>
        <p:nvSpPr>
          <p:cNvPr id="6"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
        <p:nvSpPr>
          <p:cNvPr id="2" name="Title 1">
            <a:extLst>
              <a:ext uri="{FF2B5EF4-FFF2-40B4-BE49-F238E27FC236}">
                <a16:creationId xmlns:a16="http://schemas.microsoft.com/office/drawing/2014/main" id="{6F0FC02D-76FE-4438-B55E-2C89392CEB4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48162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normAutofit/>
          </a:bodyPr>
          <a:lstStyle>
            <a:lvl1pPr marL="0" indent="0" algn="just">
              <a:lnSpc>
                <a:spcPct val="15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4" name="Content Placeholder 3"/>
          <p:cNvSpPr>
            <a:spLocks noGrp="1"/>
          </p:cNvSpPr>
          <p:nvPr>
            <p:ph sz="half" idx="2"/>
          </p:nvPr>
        </p:nvSpPr>
        <p:spPr>
          <a:xfrm>
            <a:off x="6172200" y="1825625"/>
            <a:ext cx="5181600" cy="4351338"/>
          </a:xfrm>
        </p:spPr>
        <p:txBody>
          <a:bodyPr>
            <a:normAutofit/>
          </a:bodyPr>
          <a:lstStyle>
            <a:lvl1pPr marL="0" indent="0" algn="just">
              <a:lnSpc>
                <a:spcPct val="15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0"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10515600" cy="292356"/>
          </a:xfrm>
          <a:prstGeom prst="rect">
            <a:avLst/>
          </a:prstGeom>
        </p:spPr>
        <p:txBody>
          <a:bodyPr/>
          <a:lstStyle>
            <a:lvl1pPr marL="0" indent="0" algn="ctr">
              <a:buNone/>
              <a:defRPr sz="1400" i="1">
                <a:solidFill>
                  <a:schemeClr val="tx1">
                    <a:lumMod val="50000"/>
                    <a:lumOff val="50000"/>
                  </a:schemeClr>
                </a:solidFill>
                <a:latin typeface="+mj-lt"/>
              </a:defRPr>
            </a:lvl1pPr>
          </a:lstStyle>
          <a:p>
            <a:pPr lvl="0"/>
            <a:r>
              <a:rPr lang="en-US"/>
              <a:t>Your Short Text In Here</a:t>
            </a:r>
          </a:p>
        </p:txBody>
      </p:sp>
      <p:sp>
        <p:nvSpPr>
          <p:cNvPr id="12" name="Title Placeholder 29"/>
          <p:cNvSpPr>
            <a:spLocks noGrp="1"/>
          </p:cNvSpPr>
          <p:nvPr>
            <p:ph type="title"/>
          </p:nvPr>
        </p:nvSpPr>
        <p:spPr>
          <a:xfrm>
            <a:off x="838200" y="627071"/>
            <a:ext cx="10515600" cy="495300"/>
          </a:xfrm>
          <a:prstGeom prst="rect">
            <a:avLst/>
          </a:prstGeom>
        </p:spPr>
        <p:txBody>
          <a:bodyPr vert="horz" lIns="91440" tIns="45720" rIns="91440" bIns="45720" rtlCol="0" anchor="ctr">
            <a:normAutofit/>
          </a:bodyPr>
          <a:lstStyle/>
          <a:p>
            <a:r>
              <a:rPr lang="en-US"/>
              <a:t>Click to edit Master title style</a:t>
            </a:r>
          </a:p>
        </p:txBody>
      </p:sp>
      <p:sp>
        <p:nvSpPr>
          <p:cNvPr id="6"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26838777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38295"/>
            <a:ext cx="10515600" cy="2347905"/>
          </a:xfrm>
        </p:spPr>
        <p:txBody>
          <a:bodyPr>
            <a:normAutofit/>
          </a:bodyPr>
          <a:lstStyle>
            <a:lvl1pPr marL="0" indent="0" algn="just">
              <a:lnSpc>
                <a:spcPct val="15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0"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10515600" cy="292356"/>
          </a:xfrm>
          <a:prstGeom prst="rect">
            <a:avLst/>
          </a:prstGeom>
        </p:spPr>
        <p:txBody>
          <a:bodyPr/>
          <a:lstStyle>
            <a:lvl1pPr marL="0" indent="0" algn="ctr">
              <a:buNone/>
              <a:defRPr sz="1400" i="1">
                <a:solidFill>
                  <a:schemeClr val="tx1">
                    <a:lumMod val="50000"/>
                    <a:lumOff val="50000"/>
                  </a:schemeClr>
                </a:solidFill>
                <a:latin typeface="+mj-lt"/>
              </a:defRPr>
            </a:lvl1pPr>
          </a:lstStyle>
          <a:p>
            <a:pPr lvl="0"/>
            <a:r>
              <a:rPr lang="en-US"/>
              <a:t>Your Short Text In Here</a:t>
            </a:r>
          </a:p>
        </p:txBody>
      </p:sp>
      <p:sp>
        <p:nvSpPr>
          <p:cNvPr id="12" name="Title Placeholder 29"/>
          <p:cNvSpPr>
            <a:spLocks noGrp="1"/>
          </p:cNvSpPr>
          <p:nvPr>
            <p:ph type="title"/>
          </p:nvPr>
        </p:nvSpPr>
        <p:spPr>
          <a:xfrm>
            <a:off x="838200" y="627071"/>
            <a:ext cx="10515600" cy="495300"/>
          </a:xfrm>
          <a:prstGeom prst="rect">
            <a:avLst/>
          </a:prstGeom>
        </p:spPr>
        <p:txBody>
          <a:bodyPr vert="horz" lIns="91440" tIns="45720" rIns="91440" bIns="45720" rtlCol="0" anchor="ctr">
            <a:normAutofit/>
          </a:bodyPr>
          <a:lstStyle/>
          <a:p>
            <a:r>
              <a:rPr lang="en-US"/>
              <a:t>Click to edit Master title style</a:t>
            </a:r>
          </a:p>
        </p:txBody>
      </p:sp>
      <p:sp>
        <p:nvSpPr>
          <p:cNvPr id="6"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
        <p:nvSpPr>
          <p:cNvPr id="7" name="Content Placeholder 2"/>
          <p:cNvSpPr>
            <a:spLocks noGrp="1"/>
          </p:cNvSpPr>
          <p:nvPr>
            <p:ph sz="half" idx="16"/>
          </p:nvPr>
        </p:nvSpPr>
        <p:spPr>
          <a:xfrm>
            <a:off x="838200" y="4009769"/>
            <a:ext cx="10515600" cy="2347905"/>
          </a:xfrm>
        </p:spPr>
        <p:txBody>
          <a:bodyPr>
            <a:normAutofit/>
          </a:bodyPr>
          <a:lstStyle>
            <a:lvl1pPr marL="0" indent="0" algn="just">
              <a:lnSpc>
                <a:spcPct val="15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Tree>
    <p:extLst>
      <p:ext uri="{BB962C8B-B14F-4D97-AF65-F5344CB8AC3E}">
        <p14:creationId xmlns:p14="http://schemas.microsoft.com/office/powerpoint/2010/main" val="30117299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vert="horz" lIns="91440" tIns="45720" rIns="91440" bIns="45720" rtlCol="0" anchor="t">
            <a:normAutofit/>
          </a:bodyPr>
          <a:lstStyle>
            <a:lvl1pPr>
              <a:defRPr lang="en-US" sz="3200">
                <a:solidFill>
                  <a:schemeClr val="accent2"/>
                </a:solidFill>
                <a:latin typeface="Montserrat" panose="00000500000000000000" pitchFamily="50" charset="0"/>
                <a:ea typeface="Lato Black" panose="020F0502020204030203" pitchFamily="34" charset="0"/>
                <a:cs typeface="Lato Black" panose="020F0502020204030203" pitchFamily="34" charset="0"/>
              </a:defRPr>
            </a:lvl1pPr>
          </a:lstStyle>
          <a:p>
            <a:pPr marL="0" lvl="0" indent="0">
              <a:spcBef>
                <a:spcPts val="1000"/>
              </a:spcBef>
              <a:buFont typeface="Arial" panose="020B0604020202020204" pitchFamily="34" charset="0"/>
            </a:pPr>
            <a:r>
              <a:rPr lang="en-US"/>
              <a:t>Click to edit Master title style</a:t>
            </a:r>
          </a:p>
        </p:txBody>
      </p:sp>
      <p:sp>
        <p:nvSpPr>
          <p:cNvPr id="3" name="Text Placeholder 2"/>
          <p:cNvSpPr>
            <a:spLocks noGrp="1"/>
          </p:cNvSpPr>
          <p:nvPr>
            <p:ph type="body" idx="1"/>
          </p:nvPr>
        </p:nvSpPr>
        <p:spPr>
          <a:xfrm>
            <a:off x="83820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41160355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10515600" cy="292356"/>
          </a:xfrm>
          <a:prstGeom prst="rect">
            <a:avLst/>
          </a:prstGeom>
        </p:spPr>
        <p:txBody>
          <a:bodyPr/>
          <a:lstStyle>
            <a:lvl1pPr marL="0" indent="0" algn="ctr">
              <a:buNone/>
              <a:defRPr sz="1400" i="1">
                <a:solidFill>
                  <a:schemeClr val="tx1">
                    <a:lumMod val="50000"/>
                    <a:lumOff val="50000"/>
                  </a:schemeClr>
                </a:solidFill>
                <a:latin typeface="+mj-lt"/>
              </a:defRPr>
            </a:lvl1pPr>
          </a:lstStyle>
          <a:p>
            <a:pPr lvl="0"/>
            <a:r>
              <a:rPr lang="en-US"/>
              <a:t>Your Short Text In Here</a:t>
            </a:r>
          </a:p>
        </p:txBody>
      </p:sp>
      <p:sp>
        <p:nvSpPr>
          <p:cNvPr id="14" name="Title Placeholder 29"/>
          <p:cNvSpPr>
            <a:spLocks noGrp="1"/>
          </p:cNvSpPr>
          <p:nvPr>
            <p:ph type="title"/>
          </p:nvPr>
        </p:nvSpPr>
        <p:spPr>
          <a:xfrm>
            <a:off x="838200" y="627071"/>
            <a:ext cx="10515600" cy="495300"/>
          </a:xfrm>
          <a:prstGeom prst="rect">
            <a:avLst/>
          </a:prstGeom>
        </p:spPr>
        <p:txBody>
          <a:bodyPr vert="horz" lIns="91440" tIns="45720" rIns="91440" bIns="45720" rtlCol="0" anchor="ctr">
            <a:normAutofit/>
          </a:bodyPr>
          <a:lstStyle/>
          <a:p>
            <a:r>
              <a:rPr lang="en-US"/>
              <a:t>Click to edit Master title style</a:t>
            </a:r>
          </a:p>
        </p:txBody>
      </p:sp>
      <p:sp>
        <p:nvSpPr>
          <p:cNvPr id="8" name="Footer Placeholder 2"/>
          <p:cNvSpPr>
            <a:spLocks noGrp="1"/>
          </p:cNvSpPr>
          <p:nvPr>
            <p:ph type="ftr" sz="quarter" idx="16"/>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36154877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10515600" cy="292356"/>
          </a:xfrm>
          <a:prstGeom prst="rect">
            <a:avLst/>
          </a:prstGeom>
        </p:spPr>
        <p:txBody>
          <a:bodyPr/>
          <a:lstStyle>
            <a:lvl1pPr marL="0" indent="0" algn="ctr">
              <a:buNone/>
              <a:defRPr sz="1400" i="1">
                <a:solidFill>
                  <a:schemeClr val="tx1">
                    <a:lumMod val="50000"/>
                    <a:lumOff val="50000"/>
                  </a:schemeClr>
                </a:solidFill>
                <a:latin typeface="+mj-lt"/>
              </a:defRPr>
            </a:lvl1pPr>
          </a:lstStyle>
          <a:p>
            <a:pPr lvl="0"/>
            <a:r>
              <a:rPr lang="en-US"/>
              <a:t>Your Short Text In Here</a:t>
            </a:r>
          </a:p>
        </p:txBody>
      </p:sp>
      <p:sp>
        <p:nvSpPr>
          <p:cNvPr id="10" name="Title Placeholder 29"/>
          <p:cNvSpPr>
            <a:spLocks noGrp="1"/>
          </p:cNvSpPr>
          <p:nvPr>
            <p:ph type="title"/>
          </p:nvPr>
        </p:nvSpPr>
        <p:spPr>
          <a:xfrm>
            <a:off x="838200" y="627071"/>
            <a:ext cx="10515600" cy="495300"/>
          </a:xfrm>
          <a:prstGeom prst="rect">
            <a:avLst/>
          </a:prstGeom>
        </p:spPr>
        <p:txBody>
          <a:bodyPr vert="horz" lIns="91440" tIns="45720" rIns="91440" bIns="45720" rtlCol="0" anchor="ctr">
            <a:normAutofit/>
          </a:bodyPr>
          <a:lstStyle/>
          <a:p>
            <a:r>
              <a:rPr lang="en-US"/>
              <a:t>Click to edit Master title style</a:t>
            </a:r>
          </a:p>
        </p:txBody>
      </p:sp>
      <p:sp>
        <p:nvSpPr>
          <p:cNvPr id="4"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23957444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5715474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a:prstGeom prst="rect">
            <a:avLst/>
          </a:prstGeom>
        </p:spPr>
        <p:txBody>
          <a:bodyPr vert="horz" lIns="91440" tIns="45720" rIns="91440" bIns="45720" rtlCol="0" anchor="t">
            <a:normAutofit/>
          </a:bodyPr>
          <a:lstStyle>
            <a:lvl1pPr>
              <a:defRPr lang="en-US" sz="3200" dirty="0">
                <a:solidFill>
                  <a:schemeClr val="accent2"/>
                </a:solidFill>
                <a:latin typeface="Montserrat" panose="00000500000000000000" pitchFamily="50" charset="0"/>
                <a:ea typeface="Lato Black" panose="020F0502020204030203" pitchFamily="34" charset="0"/>
                <a:cs typeface="Lato Black" panose="020F0502020204030203" pitchFamily="34" charset="0"/>
              </a:defRPr>
            </a:lvl1pPr>
          </a:lstStyle>
          <a:p>
            <a:pPr marL="0" lvl="0" indent="0">
              <a:spcBef>
                <a:spcPts val="1000"/>
              </a:spcBef>
              <a:buFont typeface="Arial" panose="020B0604020202020204" pitchFamily="34" charset="0"/>
            </a:pPr>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35183079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a:prstGeom prst="rect">
            <a:avLst/>
          </a:prstGeom>
        </p:spPr>
        <p:txBody>
          <a:bodyPr vert="horz" lIns="91440" tIns="45720" rIns="91440" bIns="45720" rtlCol="0" anchor="t">
            <a:normAutofit/>
          </a:bodyPr>
          <a:lstStyle>
            <a:lvl1pPr>
              <a:defRPr lang="en-US" sz="3200">
                <a:solidFill>
                  <a:schemeClr val="accent2"/>
                </a:solidFill>
                <a:latin typeface="Montserrat" panose="00000500000000000000" pitchFamily="50" charset="0"/>
                <a:ea typeface="Lato Black" panose="020F0502020204030203" pitchFamily="34" charset="0"/>
                <a:cs typeface="Lato Black" panose="020F0502020204030203" pitchFamily="34" charset="0"/>
              </a:defRPr>
            </a:lvl1pPr>
          </a:lstStyle>
          <a:p>
            <a:pPr marL="0" lvl="0" indent="0">
              <a:spcBef>
                <a:spcPts val="1000"/>
              </a:spcBef>
              <a:buFont typeface="Arial" panose="020B0604020202020204" pitchFamily="34" charset="0"/>
            </a:pPr>
            <a:r>
              <a:rPr lang="en-US"/>
              <a:t>Click to edit Master title style</a:t>
            </a:r>
          </a:p>
        </p:txBody>
      </p:sp>
      <p:sp>
        <p:nvSpPr>
          <p:cNvPr id="3" name="Picture Placeholder 2"/>
          <p:cNvSpPr>
            <a:spLocks noGrp="1"/>
          </p:cNvSpPr>
          <p:nvPr>
            <p:ph type="pic" idx="1"/>
          </p:nvPr>
        </p:nvSpPr>
        <p:spPr>
          <a:xfrm>
            <a:off x="5183188" y="987425"/>
            <a:ext cx="6172200" cy="4873625"/>
          </a:xfr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2831800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085EE-CF13-4F48-9537-75848290B8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870493" y="1365041"/>
            <a:ext cx="5321508" cy="4390244"/>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1808813" y="0"/>
            <a:ext cx="10383188"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userDrawn="1">
            <p:ph type="title"/>
          </p:nvPr>
        </p:nvSpPr>
        <p:spPr>
          <a:xfrm>
            <a:off x="2318479" y="12129"/>
            <a:ext cx="9873521"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2318479" y="1368341"/>
            <a:ext cx="8534400"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2318479" y="2520846"/>
            <a:ext cx="8454453"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616119" y="6014057"/>
            <a:ext cx="5575883" cy="420564"/>
          </a:xfrm>
          <a:prstGeom prst="rect">
            <a:avLst/>
          </a:prstGeom>
          <a:solidFill>
            <a:srgbClr val="FBAB18"/>
          </a:solid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lang="en-US" sz="2133" dirty="0">
                <a:solidFill>
                  <a:srgbClr val="2D2D2D"/>
                </a:solidFill>
                <a:latin typeface="Calibri" panose="020F0502020204030204" pitchFamily="34" charset="0"/>
                <a:cs typeface="Calibri" panose="020F0502020204030204" pitchFamily="34" charset="0"/>
              </a:rPr>
              <a:t>For more information: </a:t>
            </a:r>
            <a:r>
              <a:rPr lang="en-US" sz="2133" b="1" dirty="0">
                <a:solidFill>
                  <a:srgbClr val="2D2D2D"/>
                </a:solidFill>
                <a:latin typeface="Calibri" panose="020F0502020204030204" pitchFamily="34" charset="0"/>
                <a:cs typeface="Calibri" panose="020F0502020204030204" pitchFamily="34" charset="0"/>
              </a:rPr>
              <a:t>www.cdc.gov/COVID19</a:t>
            </a:r>
          </a:p>
        </p:txBody>
      </p:sp>
      <p:pic>
        <p:nvPicPr>
          <p:cNvPr id="10" name="Picture 9">
            <a:extLst>
              <a:ext uri="{FF2B5EF4-FFF2-40B4-BE49-F238E27FC236}">
                <a16:creationId xmlns:a16="http://schemas.microsoft.com/office/drawing/2014/main" id="{6E47315E-FAA7-45C6-91F8-589E519E43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1808812" cy="1194093"/>
          </a:xfrm>
          <a:prstGeom prst="rect">
            <a:avLst/>
          </a:prstGeom>
        </p:spPr>
      </p:pic>
    </p:spTree>
    <p:extLst>
      <p:ext uri="{BB962C8B-B14F-4D97-AF65-F5344CB8AC3E}">
        <p14:creationId xmlns:p14="http://schemas.microsoft.com/office/powerpoint/2010/main" val="11187545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Picture Titl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AA3261C-C37D-4A08-81DD-D561342D8644}"/>
              </a:ext>
            </a:extLst>
          </p:cNvPr>
          <p:cNvSpPr>
            <a:spLocks noGrp="1"/>
          </p:cNvSpPr>
          <p:nvPr>
            <p:ph type="pic" sz="quarter" idx="10"/>
          </p:nvPr>
        </p:nvSpPr>
        <p:spPr>
          <a:xfrm>
            <a:off x="0" y="0"/>
            <a:ext cx="12192000" cy="6858000"/>
          </a:xfrm>
          <a:prstGeom prst="rect">
            <a:avLst/>
          </a:pr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Tree>
    <p:extLst>
      <p:ext uri="{BB962C8B-B14F-4D97-AF65-F5344CB8AC3E}">
        <p14:creationId xmlns:p14="http://schemas.microsoft.com/office/powerpoint/2010/main" val="25041320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0" y="1905432"/>
            <a:ext cx="6464300" cy="4127068"/>
          </a:xfrm>
          <a:prstGeom prst="rect">
            <a:avLst/>
          </a:prstGeom>
          <a:pattFill prst="weave">
            <a:fgClr>
              <a:schemeClr val="accent2"/>
            </a:fgClr>
            <a:bgClr>
              <a:schemeClr val="bg1"/>
            </a:bgClr>
          </a:pattFill>
        </p:spPr>
        <p:txBody>
          <a:bodyPr vert="horz" lIns="91440" tIns="45720" rIns="91440" bIns="45720" rtlCol="0">
            <a:normAutofit/>
          </a:bodyPr>
          <a:lstStyle>
            <a:lvl1pPr>
              <a:defRPr lang="id-ID" sz="1050"/>
            </a:lvl1pPr>
          </a:lstStyle>
          <a:p>
            <a:pPr marL="0" lvl="0" indent="0">
              <a:buNone/>
            </a:pPr>
            <a:r>
              <a:rPr lang="en-US"/>
              <a:t>Click icon to add picture</a:t>
            </a:r>
            <a:endParaRPr lang="id-ID"/>
          </a:p>
        </p:txBody>
      </p:sp>
      <p:sp>
        <p:nvSpPr>
          <p:cNvPr id="8"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10515600" cy="292356"/>
          </a:xfrm>
          <a:prstGeom prst="rect">
            <a:avLst/>
          </a:prstGeom>
        </p:spPr>
        <p:txBody>
          <a:bodyPr/>
          <a:lstStyle>
            <a:lvl1pPr marL="0" indent="0" algn="ctr">
              <a:buNone/>
              <a:defRPr sz="1400" i="1">
                <a:solidFill>
                  <a:schemeClr val="tx1">
                    <a:lumMod val="50000"/>
                    <a:lumOff val="50000"/>
                  </a:schemeClr>
                </a:solidFill>
                <a:latin typeface="+mj-lt"/>
              </a:defRPr>
            </a:lvl1pPr>
          </a:lstStyle>
          <a:p>
            <a:pPr lvl="0"/>
            <a:r>
              <a:rPr lang="en-US"/>
              <a:t>Your Short Text In Here</a:t>
            </a:r>
          </a:p>
        </p:txBody>
      </p:sp>
      <p:sp>
        <p:nvSpPr>
          <p:cNvPr id="10" name="Title Placeholder 29"/>
          <p:cNvSpPr>
            <a:spLocks noGrp="1"/>
          </p:cNvSpPr>
          <p:nvPr>
            <p:ph type="title"/>
          </p:nvPr>
        </p:nvSpPr>
        <p:spPr>
          <a:xfrm>
            <a:off x="838200" y="627071"/>
            <a:ext cx="10515600" cy="495300"/>
          </a:xfrm>
          <a:prstGeom prst="rect">
            <a:avLst/>
          </a:prstGeom>
        </p:spPr>
        <p:txBody>
          <a:bodyPr vert="horz" lIns="91440" tIns="45720" rIns="91440" bIns="45720" rtlCol="0" anchor="ctr">
            <a:normAutofit/>
          </a:bodyPr>
          <a:lstStyle/>
          <a:p>
            <a:r>
              <a:rPr lang="en-US"/>
              <a:t>Click to edit Master title style</a:t>
            </a:r>
          </a:p>
        </p:txBody>
      </p:sp>
      <p:sp>
        <p:nvSpPr>
          <p:cNvPr id="5"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40853420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AA3261C-C37D-4A08-81DD-D561342D8644}"/>
              </a:ext>
            </a:extLst>
          </p:cNvPr>
          <p:cNvSpPr>
            <a:spLocks noGrp="1"/>
          </p:cNvSpPr>
          <p:nvPr>
            <p:ph type="pic" sz="quarter" idx="10"/>
          </p:nvPr>
        </p:nvSpPr>
        <p:spPr>
          <a:xfrm>
            <a:off x="0" y="0"/>
            <a:ext cx="12192000" cy="5204012"/>
          </a:xfrm>
          <a:prstGeom prst="rect">
            <a:avLst/>
          </a:pr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4"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9941296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AA3261C-C37D-4A08-81DD-D561342D8644}"/>
              </a:ext>
            </a:extLst>
          </p:cNvPr>
          <p:cNvSpPr>
            <a:spLocks noGrp="1"/>
          </p:cNvSpPr>
          <p:nvPr>
            <p:ph type="pic" sz="quarter" idx="10"/>
          </p:nvPr>
        </p:nvSpPr>
        <p:spPr>
          <a:xfrm>
            <a:off x="8519884" y="1698172"/>
            <a:ext cx="3672115" cy="5159828"/>
          </a:xfrm>
          <a:custGeom>
            <a:avLst/>
            <a:gdLst>
              <a:gd name="connsiteX0" fmla="*/ 0 w 3672115"/>
              <a:gd name="connsiteY0" fmla="*/ 0 h 5159828"/>
              <a:gd name="connsiteX1" fmla="*/ 3672115 w 3672115"/>
              <a:gd name="connsiteY1" fmla="*/ 0 h 5159828"/>
              <a:gd name="connsiteX2" fmla="*/ 3672115 w 3672115"/>
              <a:gd name="connsiteY2" fmla="*/ 5159828 h 5159828"/>
              <a:gd name="connsiteX3" fmla="*/ 0 w 3672115"/>
              <a:gd name="connsiteY3" fmla="*/ 5159828 h 5159828"/>
            </a:gdLst>
            <a:ahLst/>
            <a:cxnLst>
              <a:cxn ang="0">
                <a:pos x="connsiteX0" y="connsiteY0"/>
              </a:cxn>
              <a:cxn ang="0">
                <a:pos x="connsiteX1" y="connsiteY1"/>
              </a:cxn>
              <a:cxn ang="0">
                <a:pos x="connsiteX2" y="connsiteY2"/>
              </a:cxn>
              <a:cxn ang="0">
                <a:pos x="connsiteX3" y="connsiteY3"/>
              </a:cxn>
            </a:cxnLst>
            <a:rect l="l" t="t" r="r" b="b"/>
            <a:pathLst>
              <a:path w="3672115" h="5159828">
                <a:moveTo>
                  <a:pt x="0" y="0"/>
                </a:moveTo>
                <a:lnTo>
                  <a:pt x="3672115" y="0"/>
                </a:lnTo>
                <a:lnTo>
                  <a:pt x="3672115" y="5159828"/>
                </a:lnTo>
                <a:lnTo>
                  <a:pt x="0" y="5159828"/>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5"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10515600" cy="292356"/>
          </a:xfrm>
          <a:prstGeom prst="rect">
            <a:avLst/>
          </a:prstGeom>
        </p:spPr>
        <p:txBody>
          <a:bodyPr/>
          <a:lstStyle>
            <a:lvl1pPr marL="0" indent="0" algn="ctr">
              <a:buNone/>
              <a:defRPr sz="1400" i="1">
                <a:solidFill>
                  <a:schemeClr val="tx1">
                    <a:lumMod val="50000"/>
                    <a:lumOff val="50000"/>
                  </a:schemeClr>
                </a:solidFill>
                <a:latin typeface="+mj-lt"/>
              </a:defRPr>
            </a:lvl1pPr>
          </a:lstStyle>
          <a:p>
            <a:pPr lvl="0"/>
            <a:r>
              <a:rPr lang="en-US"/>
              <a:t>Your Short Text In Here</a:t>
            </a:r>
          </a:p>
        </p:txBody>
      </p:sp>
      <p:sp>
        <p:nvSpPr>
          <p:cNvPr id="8" name="Title Placeholder 29"/>
          <p:cNvSpPr>
            <a:spLocks noGrp="1"/>
          </p:cNvSpPr>
          <p:nvPr>
            <p:ph type="title"/>
          </p:nvPr>
        </p:nvSpPr>
        <p:spPr>
          <a:xfrm>
            <a:off x="838200" y="627071"/>
            <a:ext cx="10515600" cy="495300"/>
          </a:xfrm>
          <a:prstGeom prst="rect">
            <a:avLst/>
          </a:prstGeom>
        </p:spPr>
        <p:txBody>
          <a:bodyPr vert="horz" lIns="91440" tIns="45720" rIns="91440" bIns="45720" rtlCol="0" anchor="ctr">
            <a:normAutofit/>
          </a:bodyPr>
          <a:lstStyle/>
          <a:p>
            <a:r>
              <a:rPr lang="en-US"/>
              <a:t>Click to edit Master title style</a:t>
            </a:r>
          </a:p>
        </p:txBody>
      </p:sp>
      <p:sp>
        <p:nvSpPr>
          <p:cNvPr id="7"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9169795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AA3261C-C37D-4A08-81DD-D561342D8644}"/>
              </a:ext>
            </a:extLst>
          </p:cNvPr>
          <p:cNvSpPr>
            <a:spLocks noGrp="1"/>
          </p:cNvSpPr>
          <p:nvPr>
            <p:ph type="pic" sz="quarter" idx="19"/>
          </p:nvPr>
        </p:nvSpPr>
        <p:spPr>
          <a:xfrm>
            <a:off x="9163050" y="2278102"/>
            <a:ext cx="3028950" cy="2764542"/>
          </a:xfrm>
          <a:custGeom>
            <a:avLst/>
            <a:gdLst>
              <a:gd name="connsiteX0" fmla="*/ 0 w 3028950"/>
              <a:gd name="connsiteY0" fmla="*/ 0 h 2764542"/>
              <a:gd name="connsiteX1" fmla="*/ 3028950 w 3028950"/>
              <a:gd name="connsiteY1" fmla="*/ 0 h 2764542"/>
              <a:gd name="connsiteX2" fmla="*/ 3028950 w 3028950"/>
              <a:gd name="connsiteY2" fmla="*/ 2764542 h 2764542"/>
              <a:gd name="connsiteX3" fmla="*/ 0 w 3028950"/>
              <a:gd name="connsiteY3" fmla="*/ 2764542 h 2764542"/>
            </a:gdLst>
            <a:ahLst/>
            <a:cxnLst>
              <a:cxn ang="0">
                <a:pos x="connsiteX0" y="connsiteY0"/>
              </a:cxn>
              <a:cxn ang="0">
                <a:pos x="connsiteX1" y="connsiteY1"/>
              </a:cxn>
              <a:cxn ang="0">
                <a:pos x="connsiteX2" y="connsiteY2"/>
              </a:cxn>
              <a:cxn ang="0">
                <a:pos x="connsiteX3" y="connsiteY3"/>
              </a:cxn>
            </a:cxnLst>
            <a:rect l="l" t="t" r="r" b="b"/>
            <a:pathLst>
              <a:path w="3028950" h="2764542">
                <a:moveTo>
                  <a:pt x="0" y="0"/>
                </a:moveTo>
                <a:lnTo>
                  <a:pt x="3028950" y="0"/>
                </a:lnTo>
                <a:lnTo>
                  <a:pt x="3028950" y="2764542"/>
                </a:lnTo>
                <a:lnTo>
                  <a:pt x="0" y="2764542"/>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14" name="Picture Placeholder 13">
            <a:extLst>
              <a:ext uri="{FF2B5EF4-FFF2-40B4-BE49-F238E27FC236}">
                <a16:creationId xmlns:a16="http://schemas.microsoft.com/office/drawing/2014/main" id="{9AA3261C-C37D-4A08-81DD-D561342D8644}"/>
              </a:ext>
            </a:extLst>
          </p:cNvPr>
          <p:cNvSpPr>
            <a:spLocks noGrp="1"/>
          </p:cNvSpPr>
          <p:nvPr>
            <p:ph type="pic" sz="quarter" idx="18"/>
          </p:nvPr>
        </p:nvSpPr>
        <p:spPr>
          <a:xfrm>
            <a:off x="6134100" y="2278105"/>
            <a:ext cx="3028950" cy="2764542"/>
          </a:xfrm>
          <a:custGeom>
            <a:avLst/>
            <a:gdLst>
              <a:gd name="connsiteX0" fmla="*/ 0 w 3028950"/>
              <a:gd name="connsiteY0" fmla="*/ 0 h 2764542"/>
              <a:gd name="connsiteX1" fmla="*/ 3028950 w 3028950"/>
              <a:gd name="connsiteY1" fmla="*/ 0 h 2764542"/>
              <a:gd name="connsiteX2" fmla="*/ 3028950 w 3028950"/>
              <a:gd name="connsiteY2" fmla="*/ 2764542 h 2764542"/>
              <a:gd name="connsiteX3" fmla="*/ 0 w 3028950"/>
              <a:gd name="connsiteY3" fmla="*/ 2764542 h 2764542"/>
            </a:gdLst>
            <a:ahLst/>
            <a:cxnLst>
              <a:cxn ang="0">
                <a:pos x="connsiteX0" y="connsiteY0"/>
              </a:cxn>
              <a:cxn ang="0">
                <a:pos x="connsiteX1" y="connsiteY1"/>
              </a:cxn>
              <a:cxn ang="0">
                <a:pos x="connsiteX2" y="connsiteY2"/>
              </a:cxn>
              <a:cxn ang="0">
                <a:pos x="connsiteX3" y="connsiteY3"/>
              </a:cxn>
            </a:cxnLst>
            <a:rect l="l" t="t" r="r" b="b"/>
            <a:pathLst>
              <a:path w="3028950" h="2764542">
                <a:moveTo>
                  <a:pt x="0" y="0"/>
                </a:moveTo>
                <a:lnTo>
                  <a:pt x="3028950" y="0"/>
                </a:lnTo>
                <a:lnTo>
                  <a:pt x="3028950" y="2764542"/>
                </a:lnTo>
                <a:lnTo>
                  <a:pt x="0" y="2764542"/>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12" name="Picture Placeholder 11">
            <a:extLst>
              <a:ext uri="{FF2B5EF4-FFF2-40B4-BE49-F238E27FC236}">
                <a16:creationId xmlns:a16="http://schemas.microsoft.com/office/drawing/2014/main" id="{9AA3261C-C37D-4A08-81DD-D561342D8644}"/>
              </a:ext>
            </a:extLst>
          </p:cNvPr>
          <p:cNvSpPr>
            <a:spLocks noGrp="1"/>
          </p:cNvSpPr>
          <p:nvPr>
            <p:ph type="pic" sz="quarter" idx="17"/>
          </p:nvPr>
        </p:nvSpPr>
        <p:spPr>
          <a:xfrm>
            <a:off x="3105150" y="2278741"/>
            <a:ext cx="3028950" cy="2764542"/>
          </a:xfrm>
          <a:custGeom>
            <a:avLst/>
            <a:gdLst>
              <a:gd name="connsiteX0" fmla="*/ 0 w 3028950"/>
              <a:gd name="connsiteY0" fmla="*/ 0 h 2764542"/>
              <a:gd name="connsiteX1" fmla="*/ 3028950 w 3028950"/>
              <a:gd name="connsiteY1" fmla="*/ 0 h 2764542"/>
              <a:gd name="connsiteX2" fmla="*/ 3028950 w 3028950"/>
              <a:gd name="connsiteY2" fmla="*/ 2764542 h 2764542"/>
              <a:gd name="connsiteX3" fmla="*/ 0 w 3028950"/>
              <a:gd name="connsiteY3" fmla="*/ 2764542 h 2764542"/>
            </a:gdLst>
            <a:ahLst/>
            <a:cxnLst>
              <a:cxn ang="0">
                <a:pos x="connsiteX0" y="connsiteY0"/>
              </a:cxn>
              <a:cxn ang="0">
                <a:pos x="connsiteX1" y="connsiteY1"/>
              </a:cxn>
              <a:cxn ang="0">
                <a:pos x="connsiteX2" y="connsiteY2"/>
              </a:cxn>
              <a:cxn ang="0">
                <a:pos x="connsiteX3" y="connsiteY3"/>
              </a:cxn>
            </a:cxnLst>
            <a:rect l="l" t="t" r="r" b="b"/>
            <a:pathLst>
              <a:path w="3028950" h="2764542">
                <a:moveTo>
                  <a:pt x="0" y="0"/>
                </a:moveTo>
                <a:lnTo>
                  <a:pt x="3028950" y="0"/>
                </a:lnTo>
                <a:lnTo>
                  <a:pt x="3028950" y="2764542"/>
                </a:lnTo>
                <a:lnTo>
                  <a:pt x="0" y="2764542"/>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10" name="Picture Placeholder 9">
            <a:extLst>
              <a:ext uri="{FF2B5EF4-FFF2-40B4-BE49-F238E27FC236}">
                <a16:creationId xmlns:a16="http://schemas.microsoft.com/office/drawing/2014/main" id="{9AA3261C-C37D-4A08-81DD-D561342D8644}"/>
              </a:ext>
            </a:extLst>
          </p:cNvPr>
          <p:cNvSpPr>
            <a:spLocks noGrp="1"/>
          </p:cNvSpPr>
          <p:nvPr>
            <p:ph type="pic" sz="quarter" idx="10"/>
          </p:nvPr>
        </p:nvSpPr>
        <p:spPr>
          <a:xfrm>
            <a:off x="0" y="2278741"/>
            <a:ext cx="3105150" cy="2764542"/>
          </a:xfrm>
          <a:custGeom>
            <a:avLst/>
            <a:gdLst>
              <a:gd name="connsiteX0" fmla="*/ 0 w 3105150"/>
              <a:gd name="connsiteY0" fmla="*/ 0 h 2764542"/>
              <a:gd name="connsiteX1" fmla="*/ 3105150 w 3105150"/>
              <a:gd name="connsiteY1" fmla="*/ 0 h 2764542"/>
              <a:gd name="connsiteX2" fmla="*/ 3105150 w 3105150"/>
              <a:gd name="connsiteY2" fmla="*/ 2764542 h 2764542"/>
              <a:gd name="connsiteX3" fmla="*/ 0 w 3105150"/>
              <a:gd name="connsiteY3" fmla="*/ 2764542 h 2764542"/>
            </a:gdLst>
            <a:ahLst/>
            <a:cxnLst>
              <a:cxn ang="0">
                <a:pos x="connsiteX0" y="connsiteY0"/>
              </a:cxn>
              <a:cxn ang="0">
                <a:pos x="connsiteX1" y="connsiteY1"/>
              </a:cxn>
              <a:cxn ang="0">
                <a:pos x="connsiteX2" y="connsiteY2"/>
              </a:cxn>
              <a:cxn ang="0">
                <a:pos x="connsiteX3" y="connsiteY3"/>
              </a:cxn>
            </a:cxnLst>
            <a:rect l="l" t="t" r="r" b="b"/>
            <a:pathLst>
              <a:path w="3105150" h="2764542">
                <a:moveTo>
                  <a:pt x="0" y="0"/>
                </a:moveTo>
                <a:lnTo>
                  <a:pt x="3105150" y="0"/>
                </a:lnTo>
                <a:lnTo>
                  <a:pt x="3105150" y="2764542"/>
                </a:lnTo>
                <a:lnTo>
                  <a:pt x="0" y="2764542"/>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8"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10515600" cy="292356"/>
          </a:xfrm>
          <a:prstGeom prst="rect">
            <a:avLst/>
          </a:prstGeom>
        </p:spPr>
        <p:txBody>
          <a:bodyPr/>
          <a:lstStyle>
            <a:lvl1pPr marL="0" indent="0" algn="ctr">
              <a:buNone/>
              <a:defRPr sz="1400" i="1">
                <a:solidFill>
                  <a:schemeClr val="tx1">
                    <a:lumMod val="50000"/>
                    <a:lumOff val="50000"/>
                  </a:schemeClr>
                </a:solidFill>
                <a:latin typeface="+mj-lt"/>
              </a:defRPr>
            </a:lvl1pPr>
          </a:lstStyle>
          <a:p>
            <a:pPr lvl="0"/>
            <a:r>
              <a:rPr lang="en-US"/>
              <a:t>Your Short Text In Here</a:t>
            </a:r>
          </a:p>
        </p:txBody>
      </p:sp>
      <p:sp>
        <p:nvSpPr>
          <p:cNvPr id="11" name="Title Placeholder 29"/>
          <p:cNvSpPr>
            <a:spLocks noGrp="1"/>
          </p:cNvSpPr>
          <p:nvPr>
            <p:ph type="title"/>
          </p:nvPr>
        </p:nvSpPr>
        <p:spPr>
          <a:xfrm>
            <a:off x="838200" y="627071"/>
            <a:ext cx="10515600" cy="495300"/>
          </a:xfrm>
          <a:prstGeom prst="rect">
            <a:avLst/>
          </a:prstGeom>
        </p:spPr>
        <p:txBody>
          <a:bodyPr vert="horz" lIns="91440" tIns="45720" rIns="91440" bIns="45720" rtlCol="0" anchor="ctr">
            <a:normAutofit/>
          </a:bodyPr>
          <a:lstStyle/>
          <a:p>
            <a:r>
              <a:rPr lang="en-US"/>
              <a:t>Click to edit Master title style</a:t>
            </a:r>
          </a:p>
        </p:txBody>
      </p:sp>
      <p:sp>
        <p:nvSpPr>
          <p:cNvPr id="9"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13534961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AA3261C-C37D-4A08-81DD-D561342D8644}"/>
              </a:ext>
            </a:extLst>
          </p:cNvPr>
          <p:cNvSpPr>
            <a:spLocks noGrp="1"/>
          </p:cNvSpPr>
          <p:nvPr>
            <p:ph type="pic" sz="quarter" idx="13"/>
          </p:nvPr>
        </p:nvSpPr>
        <p:spPr>
          <a:xfrm>
            <a:off x="8616332" y="4333990"/>
            <a:ext cx="564960" cy="564960"/>
          </a:xfrm>
          <a:custGeom>
            <a:avLst/>
            <a:gdLst>
              <a:gd name="connsiteX0" fmla="*/ 282480 w 564960"/>
              <a:gd name="connsiteY0" fmla="*/ 0 h 564960"/>
              <a:gd name="connsiteX1" fmla="*/ 564960 w 564960"/>
              <a:gd name="connsiteY1" fmla="*/ 282480 h 564960"/>
              <a:gd name="connsiteX2" fmla="*/ 282480 w 564960"/>
              <a:gd name="connsiteY2" fmla="*/ 564960 h 564960"/>
              <a:gd name="connsiteX3" fmla="*/ 0 w 564960"/>
              <a:gd name="connsiteY3" fmla="*/ 282480 h 564960"/>
              <a:gd name="connsiteX4" fmla="*/ 282480 w 564960"/>
              <a:gd name="connsiteY4" fmla="*/ 0 h 56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60" h="564960">
                <a:moveTo>
                  <a:pt x="282480" y="0"/>
                </a:moveTo>
                <a:cubicBezTo>
                  <a:pt x="438489" y="0"/>
                  <a:pt x="564960" y="126471"/>
                  <a:pt x="564960" y="282480"/>
                </a:cubicBezTo>
                <a:cubicBezTo>
                  <a:pt x="564960" y="438489"/>
                  <a:pt x="438489" y="564960"/>
                  <a:pt x="282480" y="564960"/>
                </a:cubicBezTo>
                <a:cubicBezTo>
                  <a:pt x="126471" y="564960"/>
                  <a:pt x="0" y="438489"/>
                  <a:pt x="0" y="282480"/>
                </a:cubicBezTo>
                <a:cubicBezTo>
                  <a:pt x="0" y="126471"/>
                  <a:pt x="126471" y="0"/>
                  <a:pt x="282480" y="0"/>
                </a:cubicBez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11" name="Picture Placeholder 10">
            <a:extLst>
              <a:ext uri="{FF2B5EF4-FFF2-40B4-BE49-F238E27FC236}">
                <a16:creationId xmlns:a16="http://schemas.microsoft.com/office/drawing/2014/main" id="{9AA3261C-C37D-4A08-81DD-D561342D8644}"/>
              </a:ext>
            </a:extLst>
          </p:cNvPr>
          <p:cNvSpPr>
            <a:spLocks noGrp="1"/>
          </p:cNvSpPr>
          <p:nvPr>
            <p:ph type="pic" sz="quarter" idx="12"/>
          </p:nvPr>
        </p:nvSpPr>
        <p:spPr>
          <a:xfrm>
            <a:off x="5379060" y="4333990"/>
            <a:ext cx="564960" cy="564960"/>
          </a:xfrm>
          <a:custGeom>
            <a:avLst/>
            <a:gdLst>
              <a:gd name="connsiteX0" fmla="*/ 282480 w 564960"/>
              <a:gd name="connsiteY0" fmla="*/ 0 h 564960"/>
              <a:gd name="connsiteX1" fmla="*/ 564960 w 564960"/>
              <a:gd name="connsiteY1" fmla="*/ 282480 h 564960"/>
              <a:gd name="connsiteX2" fmla="*/ 282480 w 564960"/>
              <a:gd name="connsiteY2" fmla="*/ 564960 h 564960"/>
              <a:gd name="connsiteX3" fmla="*/ 0 w 564960"/>
              <a:gd name="connsiteY3" fmla="*/ 282480 h 564960"/>
              <a:gd name="connsiteX4" fmla="*/ 282480 w 564960"/>
              <a:gd name="connsiteY4" fmla="*/ 0 h 56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60" h="564960">
                <a:moveTo>
                  <a:pt x="282480" y="0"/>
                </a:moveTo>
                <a:cubicBezTo>
                  <a:pt x="438489" y="0"/>
                  <a:pt x="564960" y="126471"/>
                  <a:pt x="564960" y="282480"/>
                </a:cubicBezTo>
                <a:cubicBezTo>
                  <a:pt x="564960" y="438489"/>
                  <a:pt x="438489" y="564960"/>
                  <a:pt x="282480" y="564960"/>
                </a:cubicBezTo>
                <a:cubicBezTo>
                  <a:pt x="126471" y="564960"/>
                  <a:pt x="0" y="438489"/>
                  <a:pt x="0" y="282480"/>
                </a:cubicBezTo>
                <a:cubicBezTo>
                  <a:pt x="0" y="126471"/>
                  <a:pt x="126471" y="0"/>
                  <a:pt x="282480" y="0"/>
                </a:cubicBez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9" name="Picture Placeholder 8">
            <a:extLst>
              <a:ext uri="{FF2B5EF4-FFF2-40B4-BE49-F238E27FC236}">
                <a16:creationId xmlns:a16="http://schemas.microsoft.com/office/drawing/2014/main" id="{9AA3261C-C37D-4A08-81DD-D561342D8644}"/>
              </a:ext>
            </a:extLst>
          </p:cNvPr>
          <p:cNvSpPr>
            <a:spLocks noGrp="1"/>
          </p:cNvSpPr>
          <p:nvPr>
            <p:ph type="pic" sz="quarter" idx="11"/>
          </p:nvPr>
        </p:nvSpPr>
        <p:spPr>
          <a:xfrm>
            <a:off x="2080231" y="3682855"/>
            <a:ext cx="2760290" cy="2760290"/>
          </a:xfrm>
          <a:custGeom>
            <a:avLst/>
            <a:gdLst>
              <a:gd name="connsiteX0" fmla="*/ 83223 w 2760290"/>
              <a:gd name="connsiteY0" fmla="*/ 0 h 2760290"/>
              <a:gd name="connsiteX1" fmla="*/ 2677067 w 2760290"/>
              <a:gd name="connsiteY1" fmla="*/ 0 h 2760290"/>
              <a:gd name="connsiteX2" fmla="*/ 2760290 w 2760290"/>
              <a:gd name="connsiteY2" fmla="*/ 83223 h 2760290"/>
              <a:gd name="connsiteX3" fmla="*/ 2760290 w 2760290"/>
              <a:gd name="connsiteY3" fmla="*/ 2677067 h 2760290"/>
              <a:gd name="connsiteX4" fmla="*/ 2677067 w 2760290"/>
              <a:gd name="connsiteY4" fmla="*/ 2760290 h 2760290"/>
              <a:gd name="connsiteX5" fmla="*/ 83223 w 2760290"/>
              <a:gd name="connsiteY5" fmla="*/ 2760290 h 2760290"/>
              <a:gd name="connsiteX6" fmla="*/ 0 w 2760290"/>
              <a:gd name="connsiteY6" fmla="*/ 2677067 h 2760290"/>
              <a:gd name="connsiteX7" fmla="*/ 0 w 2760290"/>
              <a:gd name="connsiteY7" fmla="*/ 83223 h 2760290"/>
              <a:gd name="connsiteX8" fmla="*/ 83223 w 2760290"/>
              <a:gd name="connsiteY8" fmla="*/ 0 h 276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0290" h="2760290">
                <a:moveTo>
                  <a:pt x="83223" y="0"/>
                </a:moveTo>
                <a:lnTo>
                  <a:pt x="2677067" y="0"/>
                </a:lnTo>
                <a:cubicBezTo>
                  <a:pt x="2723030" y="0"/>
                  <a:pt x="2760290" y="37260"/>
                  <a:pt x="2760290" y="83223"/>
                </a:cubicBezTo>
                <a:lnTo>
                  <a:pt x="2760290" y="2677067"/>
                </a:lnTo>
                <a:cubicBezTo>
                  <a:pt x="2760290" y="2723030"/>
                  <a:pt x="2723030" y="2760290"/>
                  <a:pt x="2677067" y="2760290"/>
                </a:cubicBezTo>
                <a:lnTo>
                  <a:pt x="83223" y="2760290"/>
                </a:lnTo>
                <a:cubicBezTo>
                  <a:pt x="37260" y="2760290"/>
                  <a:pt x="0" y="2723030"/>
                  <a:pt x="0" y="2677067"/>
                </a:cubicBezTo>
                <a:lnTo>
                  <a:pt x="0" y="83223"/>
                </a:lnTo>
                <a:cubicBezTo>
                  <a:pt x="0" y="37260"/>
                  <a:pt x="37260" y="0"/>
                  <a:pt x="83223" y="0"/>
                </a:cubicBez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3" name="Picture Placeholder 2">
            <a:extLst>
              <a:ext uri="{FF2B5EF4-FFF2-40B4-BE49-F238E27FC236}">
                <a16:creationId xmlns:a16="http://schemas.microsoft.com/office/drawing/2014/main" id="{9AA3261C-C37D-4A08-81DD-D561342D8644}"/>
              </a:ext>
            </a:extLst>
          </p:cNvPr>
          <p:cNvSpPr>
            <a:spLocks noGrp="1"/>
          </p:cNvSpPr>
          <p:nvPr>
            <p:ph type="pic" sz="quarter" idx="10"/>
          </p:nvPr>
        </p:nvSpPr>
        <p:spPr>
          <a:xfrm>
            <a:off x="0" y="0"/>
            <a:ext cx="3810000" cy="6858000"/>
          </a:xfrm>
          <a:prstGeom prst="rect">
            <a:avLst/>
          </a:pr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6"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22626874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AA3261C-C37D-4A08-81DD-D561342D8644}"/>
              </a:ext>
            </a:extLst>
          </p:cNvPr>
          <p:cNvSpPr>
            <a:spLocks noGrp="1"/>
          </p:cNvSpPr>
          <p:nvPr>
            <p:ph type="pic" sz="quarter" idx="17"/>
          </p:nvPr>
        </p:nvSpPr>
        <p:spPr>
          <a:xfrm>
            <a:off x="4547548" y="1727946"/>
            <a:ext cx="3096905" cy="3402105"/>
          </a:xfrm>
          <a:custGeom>
            <a:avLst/>
            <a:gdLst>
              <a:gd name="connsiteX0" fmla="*/ 0 w 2956302"/>
              <a:gd name="connsiteY0" fmla="*/ 0 h 3402105"/>
              <a:gd name="connsiteX1" fmla="*/ 2956302 w 2956302"/>
              <a:gd name="connsiteY1" fmla="*/ 0 h 3402105"/>
              <a:gd name="connsiteX2" fmla="*/ 2956302 w 2956302"/>
              <a:gd name="connsiteY2" fmla="*/ 3402105 h 3402105"/>
              <a:gd name="connsiteX3" fmla="*/ 0 w 2956302"/>
              <a:gd name="connsiteY3" fmla="*/ 3402105 h 3402105"/>
            </a:gdLst>
            <a:ahLst/>
            <a:cxnLst>
              <a:cxn ang="0">
                <a:pos x="connsiteX0" y="connsiteY0"/>
              </a:cxn>
              <a:cxn ang="0">
                <a:pos x="connsiteX1" y="connsiteY1"/>
              </a:cxn>
              <a:cxn ang="0">
                <a:pos x="connsiteX2" y="connsiteY2"/>
              </a:cxn>
              <a:cxn ang="0">
                <a:pos x="connsiteX3" y="connsiteY3"/>
              </a:cxn>
            </a:cxnLst>
            <a:rect l="l" t="t" r="r" b="b"/>
            <a:pathLst>
              <a:path w="2956302" h="3402105">
                <a:moveTo>
                  <a:pt x="0" y="0"/>
                </a:moveTo>
                <a:lnTo>
                  <a:pt x="2956302" y="0"/>
                </a:lnTo>
                <a:lnTo>
                  <a:pt x="2956302" y="3402105"/>
                </a:lnTo>
                <a:lnTo>
                  <a:pt x="0" y="3402105"/>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11" name="Picture Placeholder 10">
            <a:extLst>
              <a:ext uri="{FF2B5EF4-FFF2-40B4-BE49-F238E27FC236}">
                <a16:creationId xmlns:a16="http://schemas.microsoft.com/office/drawing/2014/main" id="{9AA3261C-C37D-4A08-81DD-D561342D8644}"/>
              </a:ext>
            </a:extLst>
          </p:cNvPr>
          <p:cNvSpPr>
            <a:spLocks noGrp="1"/>
          </p:cNvSpPr>
          <p:nvPr>
            <p:ph type="pic" sz="quarter" idx="18"/>
          </p:nvPr>
        </p:nvSpPr>
        <p:spPr>
          <a:xfrm>
            <a:off x="8229657" y="1727945"/>
            <a:ext cx="3096905" cy="3402105"/>
          </a:xfrm>
          <a:custGeom>
            <a:avLst/>
            <a:gdLst>
              <a:gd name="connsiteX0" fmla="*/ 0 w 2956302"/>
              <a:gd name="connsiteY0" fmla="*/ 0 h 3402105"/>
              <a:gd name="connsiteX1" fmla="*/ 2956302 w 2956302"/>
              <a:gd name="connsiteY1" fmla="*/ 0 h 3402105"/>
              <a:gd name="connsiteX2" fmla="*/ 2956302 w 2956302"/>
              <a:gd name="connsiteY2" fmla="*/ 3402105 h 3402105"/>
              <a:gd name="connsiteX3" fmla="*/ 0 w 2956302"/>
              <a:gd name="connsiteY3" fmla="*/ 3402105 h 3402105"/>
            </a:gdLst>
            <a:ahLst/>
            <a:cxnLst>
              <a:cxn ang="0">
                <a:pos x="connsiteX0" y="connsiteY0"/>
              </a:cxn>
              <a:cxn ang="0">
                <a:pos x="connsiteX1" y="connsiteY1"/>
              </a:cxn>
              <a:cxn ang="0">
                <a:pos x="connsiteX2" y="connsiteY2"/>
              </a:cxn>
              <a:cxn ang="0">
                <a:pos x="connsiteX3" y="connsiteY3"/>
              </a:cxn>
            </a:cxnLst>
            <a:rect l="l" t="t" r="r" b="b"/>
            <a:pathLst>
              <a:path w="2956302" h="3402105">
                <a:moveTo>
                  <a:pt x="0" y="0"/>
                </a:moveTo>
                <a:lnTo>
                  <a:pt x="2956302" y="0"/>
                </a:lnTo>
                <a:lnTo>
                  <a:pt x="2956302" y="3402105"/>
                </a:lnTo>
                <a:lnTo>
                  <a:pt x="0" y="3402105"/>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12" name="Picture Placeholder 11">
            <a:extLst>
              <a:ext uri="{FF2B5EF4-FFF2-40B4-BE49-F238E27FC236}">
                <a16:creationId xmlns:a16="http://schemas.microsoft.com/office/drawing/2014/main" id="{9AA3261C-C37D-4A08-81DD-D561342D8644}"/>
              </a:ext>
            </a:extLst>
          </p:cNvPr>
          <p:cNvSpPr>
            <a:spLocks noGrp="1"/>
          </p:cNvSpPr>
          <p:nvPr>
            <p:ph type="pic" sz="quarter" idx="19"/>
          </p:nvPr>
        </p:nvSpPr>
        <p:spPr>
          <a:xfrm>
            <a:off x="865439" y="1727945"/>
            <a:ext cx="3096905" cy="3402105"/>
          </a:xfrm>
          <a:custGeom>
            <a:avLst/>
            <a:gdLst>
              <a:gd name="connsiteX0" fmla="*/ 0 w 2956302"/>
              <a:gd name="connsiteY0" fmla="*/ 0 h 3402105"/>
              <a:gd name="connsiteX1" fmla="*/ 2956302 w 2956302"/>
              <a:gd name="connsiteY1" fmla="*/ 0 h 3402105"/>
              <a:gd name="connsiteX2" fmla="*/ 2956302 w 2956302"/>
              <a:gd name="connsiteY2" fmla="*/ 3402105 h 3402105"/>
              <a:gd name="connsiteX3" fmla="*/ 0 w 2956302"/>
              <a:gd name="connsiteY3" fmla="*/ 3402105 h 3402105"/>
            </a:gdLst>
            <a:ahLst/>
            <a:cxnLst>
              <a:cxn ang="0">
                <a:pos x="connsiteX0" y="connsiteY0"/>
              </a:cxn>
              <a:cxn ang="0">
                <a:pos x="connsiteX1" y="connsiteY1"/>
              </a:cxn>
              <a:cxn ang="0">
                <a:pos x="connsiteX2" y="connsiteY2"/>
              </a:cxn>
              <a:cxn ang="0">
                <a:pos x="connsiteX3" y="connsiteY3"/>
              </a:cxn>
            </a:cxnLst>
            <a:rect l="l" t="t" r="r" b="b"/>
            <a:pathLst>
              <a:path w="2956302" h="3402105">
                <a:moveTo>
                  <a:pt x="0" y="0"/>
                </a:moveTo>
                <a:lnTo>
                  <a:pt x="2956302" y="0"/>
                </a:lnTo>
                <a:lnTo>
                  <a:pt x="2956302" y="3402105"/>
                </a:lnTo>
                <a:lnTo>
                  <a:pt x="0" y="3402105"/>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7"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10515600" cy="292356"/>
          </a:xfrm>
          <a:prstGeom prst="rect">
            <a:avLst/>
          </a:prstGeom>
        </p:spPr>
        <p:txBody>
          <a:bodyPr/>
          <a:lstStyle>
            <a:lvl1pPr marL="0" indent="0" algn="ctr">
              <a:buNone/>
              <a:defRPr sz="1400" i="1">
                <a:solidFill>
                  <a:schemeClr val="tx1">
                    <a:lumMod val="50000"/>
                    <a:lumOff val="50000"/>
                  </a:schemeClr>
                </a:solidFill>
                <a:latin typeface="+mj-lt"/>
              </a:defRPr>
            </a:lvl1pPr>
          </a:lstStyle>
          <a:p>
            <a:pPr lvl="0"/>
            <a:r>
              <a:rPr lang="en-US"/>
              <a:t>Your Short Text In Here</a:t>
            </a:r>
          </a:p>
        </p:txBody>
      </p:sp>
      <p:sp>
        <p:nvSpPr>
          <p:cNvPr id="9" name="Title Placeholder 29"/>
          <p:cNvSpPr>
            <a:spLocks noGrp="1"/>
          </p:cNvSpPr>
          <p:nvPr>
            <p:ph type="title"/>
          </p:nvPr>
        </p:nvSpPr>
        <p:spPr>
          <a:xfrm>
            <a:off x="838200" y="627071"/>
            <a:ext cx="10515600" cy="495300"/>
          </a:xfrm>
          <a:prstGeom prst="rect">
            <a:avLst/>
          </a:prstGeom>
        </p:spPr>
        <p:txBody>
          <a:bodyPr vert="horz" lIns="91440" tIns="45720" rIns="91440" bIns="45720" rtlCol="0" anchor="ctr">
            <a:normAutofit/>
          </a:bodyPr>
          <a:lstStyle/>
          <a:p>
            <a:r>
              <a:rPr lang="en-US"/>
              <a:t>Click to edit Master title style</a:t>
            </a:r>
          </a:p>
        </p:txBody>
      </p:sp>
      <p:sp>
        <p:nvSpPr>
          <p:cNvPr id="8"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16181247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AA3261C-C37D-4A08-81DD-D561342D8644}"/>
              </a:ext>
            </a:extLst>
          </p:cNvPr>
          <p:cNvSpPr>
            <a:spLocks noGrp="1"/>
          </p:cNvSpPr>
          <p:nvPr>
            <p:ph type="pic" sz="quarter" idx="10"/>
          </p:nvPr>
        </p:nvSpPr>
        <p:spPr>
          <a:xfrm>
            <a:off x="-1" y="0"/>
            <a:ext cx="3953435" cy="6858000"/>
          </a:xfrm>
          <a:prstGeom prst="rect">
            <a:avLst/>
          </a:pr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4"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9912283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AA3261C-C37D-4A08-81DD-D561342D8644}"/>
              </a:ext>
            </a:extLst>
          </p:cNvPr>
          <p:cNvSpPr>
            <a:spLocks noGrp="1"/>
          </p:cNvSpPr>
          <p:nvPr>
            <p:ph type="pic" sz="quarter" idx="20"/>
          </p:nvPr>
        </p:nvSpPr>
        <p:spPr>
          <a:xfrm>
            <a:off x="6254563" y="2676397"/>
            <a:ext cx="5332472" cy="3469341"/>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9" name="Picture Placeholder 8">
            <a:extLst>
              <a:ext uri="{FF2B5EF4-FFF2-40B4-BE49-F238E27FC236}">
                <a16:creationId xmlns:a16="http://schemas.microsoft.com/office/drawing/2014/main" id="{9AA3261C-C37D-4A08-81DD-D561342D8644}"/>
              </a:ext>
            </a:extLst>
          </p:cNvPr>
          <p:cNvSpPr>
            <a:spLocks noGrp="1"/>
          </p:cNvSpPr>
          <p:nvPr>
            <p:ph type="pic" sz="quarter" idx="19"/>
          </p:nvPr>
        </p:nvSpPr>
        <p:spPr>
          <a:xfrm>
            <a:off x="521634" y="1838199"/>
            <a:ext cx="5332472" cy="3469341"/>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6"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10515600" cy="292356"/>
          </a:xfrm>
          <a:prstGeom prst="rect">
            <a:avLst/>
          </a:prstGeom>
        </p:spPr>
        <p:txBody>
          <a:bodyPr/>
          <a:lstStyle>
            <a:lvl1pPr marL="0" indent="0" algn="ctr">
              <a:buNone/>
              <a:defRPr sz="1400" i="1">
                <a:solidFill>
                  <a:schemeClr val="tx1">
                    <a:lumMod val="50000"/>
                    <a:lumOff val="50000"/>
                  </a:schemeClr>
                </a:solidFill>
                <a:latin typeface="+mj-lt"/>
              </a:defRPr>
            </a:lvl1pPr>
          </a:lstStyle>
          <a:p>
            <a:pPr lvl="0"/>
            <a:r>
              <a:rPr lang="en-US"/>
              <a:t>Your Short Text In Here</a:t>
            </a:r>
          </a:p>
        </p:txBody>
      </p:sp>
      <p:sp>
        <p:nvSpPr>
          <p:cNvPr id="8" name="Title Placeholder 29"/>
          <p:cNvSpPr>
            <a:spLocks noGrp="1"/>
          </p:cNvSpPr>
          <p:nvPr>
            <p:ph type="title"/>
          </p:nvPr>
        </p:nvSpPr>
        <p:spPr>
          <a:xfrm>
            <a:off x="838200" y="627071"/>
            <a:ext cx="10515600" cy="495300"/>
          </a:xfrm>
          <a:prstGeom prst="rect">
            <a:avLst/>
          </a:prstGeom>
        </p:spPr>
        <p:txBody>
          <a:bodyPr vert="horz" lIns="91440" tIns="45720" rIns="91440" bIns="45720" rtlCol="0" anchor="ctr">
            <a:normAutofit/>
          </a:bodyPr>
          <a:lstStyle/>
          <a:p>
            <a:r>
              <a:rPr lang="en-US"/>
              <a:t>Click to edit Master title style</a:t>
            </a:r>
          </a:p>
        </p:txBody>
      </p:sp>
      <p:sp>
        <p:nvSpPr>
          <p:cNvPr id="7"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29255788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AA3261C-C37D-4A08-81DD-D561342D8644}"/>
              </a:ext>
            </a:extLst>
          </p:cNvPr>
          <p:cNvSpPr>
            <a:spLocks noGrp="1"/>
          </p:cNvSpPr>
          <p:nvPr>
            <p:ph type="pic" sz="quarter" idx="20"/>
          </p:nvPr>
        </p:nvSpPr>
        <p:spPr>
          <a:xfrm>
            <a:off x="8679766" y="1863228"/>
            <a:ext cx="3512234" cy="4326556"/>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9" name="Picture Placeholder 8">
            <a:extLst>
              <a:ext uri="{FF2B5EF4-FFF2-40B4-BE49-F238E27FC236}">
                <a16:creationId xmlns:a16="http://schemas.microsoft.com/office/drawing/2014/main" id="{9AA3261C-C37D-4A08-81DD-D561342D8644}"/>
              </a:ext>
            </a:extLst>
          </p:cNvPr>
          <p:cNvSpPr>
            <a:spLocks noGrp="1"/>
          </p:cNvSpPr>
          <p:nvPr>
            <p:ph type="pic" sz="quarter" idx="19"/>
          </p:nvPr>
        </p:nvSpPr>
        <p:spPr>
          <a:xfrm>
            <a:off x="0" y="1863228"/>
            <a:ext cx="8299938" cy="2371145"/>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6"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10515600" cy="292356"/>
          </a:xfrm>
          <a:prstGeom prst="rect">
            <a:avLst/>
          </a:prstGeom>
        </p:spPr>
        <p:txBody>
          <a:bodyPr/>
          <a:lstStyle>
            <a:lvl1pPr marL="0" indent="0" algn="ctr">
              <a:buNone/>
              <a:defRPr sz="1400" i="1">
                <a:solidFill>
                  <a:schemeClr val="tx1">
                    <a:lumMod val="50000"/>
                    <a:lumOff val="50000"/>
                  </a:schemeClr>
                </a:solidFill>
                <a:latin typeface="+mj-lt"/>
              </a:defRPr>
            </a:lvl1pPr>
          </a:lstStyle>
          <a:p>
            <a:pPr lvl="0"/>
            <a:r>
              <a:rPr lang="en-US"/>
              <a:t>Your Short Text In Here</a:t>
            </a:r>
          </a:p>
        </p:txBody>
      </p:sp>
      <p:sp>
        <p:nvSpPr>
          <p:cNvPr id="8" name="Title Placeholder 29"/>
          <p:cNvSpPr>
            <a:spLocks noGrp="1"/>
          </p:cNvSpPr>
          <p:nvPr>
            <p:ph type="title"/>
          </p:nvPr>
        </p:nvSpPr>
        <p:spPr>
          <a:xfrm>
            <a:off x="838200" y="627071"/>
            <a:ext cx="10515600" cy="495300"/>
          </a:xfrm>
          <a:prstGeom prst="rect">
            <a:avLst/>
          </a:prstGeom>
        </p:spPr>
        <p:txBody>
          <a:bodyPr vert="horz" lIns="91440" tIns="45720" rIns="91440" bIns="45720" rtlCol="0" anchor="ctr">
            <a:normAutofit/>
          </a:bodyPr>
          <a:lstStyle/>
          <a:p>
            <a:r>
              <a:rPr lang="en-US"/>
              <a:t>Click to edit Master title style</a:t>
            </a:r>
          </a:p>
        </p:txBody>
      </p:sp>
      <p:sp>
        <p:nvSpPr>
          <p:cNvPr id="7"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1625520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userDrawn="1">
            <p:ph type="title"/>
          </p:nvPr>
        </p:nvSpPr>
        <p:spPr>
          <a:xfrm>
            <a:off x="2318479" y="12129"/>
            <a:ext cx="9873521"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2318479" y="1368341"/>
            <a:ext cx="8534400"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2318479" y="2520846"/>
            <a:ext cx="8454453"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pic>
        <p:nvPicPr>
          <p:cNvPr id="10" name="Picture 9">
            <a:extLst>
              <a:ext uri="{FF2B5EF4-FFF2-40B4-BE49-F238E27FC236}">
                <a16:creationId xmlns:a16="http://schemas.microsoft.com/office/drawing/2014/main" id="{CFA0F564-F207-41E1-9362-106259E215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808812" cy="1194093"/>
          </a:xfrm>
          <a:prstGeom prst="rect">
            <a:avLst/>
          </a:prstGeom>
        </p:spPr>
      </p:pic>
    </p:spTree>
    <p:extLst>
      <p:ext uri="{BB962C8B-B14F-4D97-AF65-F5344CB8AC3E}">
        <p14:creationId xmlns:p14="http://schemas.microsoft.com/office/powerpoint/2010/main" val="65584880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AA3261C-C37D-4A08-81DD-D561342D8644}"/>
              </a:ext>
            </a:extLst>
          </p:cNvPr>
          <p:cNvSpPr>
            <a:spLocks noGrp="1"/>
          </p:cNvSpPr>
          <p:nvPr>
            <p:ph type="pic" sz="quarter" idx="21"/>
          </p:nvPr>
        </p:nvSpPr>
        <p:spPr>
          <a:xfrm>
            <a:off x="3456676" y="3710047"/>
            <a:ext cx="2455294" cy="2040665"/>
          </a:xfrm>
          <a:custGeom>
            <a:avLst/>
            <a:gdLst>
              <a:gd name="connsiteX0" fmla="*/ 0 w 2455294"/>
              <a:gd name="connsiteY0" fmla="*/ 0 h 2040665"/>
              <a:gd name="connsiteX1" fmla="*/ 2455294 w 2455294"/>
              <a:gd name="connsiteY1" fmla="*/ 0 h 2040665"/>
              <a:gd name="connsiteX2" fmla="*/ 2455294 w 2455294"/>
              <a:gd name="connsiteY2" fmla="*/ 2040665 h 2040665"/>
              <a:gd name="connsiteX3" fmla="*/ 0 w 2455294"/>
              <a:gd name="connsiteY3" fmla="*/ 2040665 h 2040665"/>
            </a:gdLst>
            <a:ahLst/>
            <a:cxnLst>
              <a:cxn ang="0">
                <a:pos x="connsiteX0" y="connsiteY0"/>
              </a:cxn>
              <a:cxn ang="0">
                <a:pos x="connsiteX1" y="connsiteY1"/>
              </a:cxn>
              <a:cxn ang="0">
                <a:pos x="connsiteX2" y="connsiteY2"/>
              </a:cxn>
              <a:cxn ang="0">
                <a:pos x="connsiteX3" y="connsiteY3"/>
              </a:cxn>
            </a:cxnLst>
            <a:rect l="l" t="t" r="r" b="b"/>
            <a:pathLst>
              <a:path w="2455294" h="2040665">
                <a:moveTo>
                  <a:pt x="0" y="0"/>
                </a:moveTo>
                <a:lnTo>
                  <a:pt x="2455294" y="0"/>
                </a:lnTo>
                <a:lnTo>
                  <a:pt x="2455294" y="2040665"/>
                </a:lnTo>
                <a:lnTo>
                  <a:pt x="0" y="2040665"/>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16" name="Picture Placeholder 15">
            <a:extLst>
              <a:ext uri="{FF2B5EF4-FFF2-40B4-BE49-F238E27FC236}">
                <a16:creationId xmlns:a16="http://schemas.microsoft.com/office/drawing/2014/main" id="{9AA3261C-C37D-4A08-81DD-D561342D8644}"/>
              </a:ext>
            </a:extLst>
          </p:cNvPr>
          <p:cNvSpPr>
            <a:spLocks noGrp="1"/>
          </p:cNvSpPr>
          <p:nvPr>
            <p:ph type="pic" sz="quarter" idx="22"/>
          </p:nvPr>
        </p:nvSpPr>
        <p:spPr>
          <a:xfrm>
            <a:off x="6286097" y="3710047"/>
            <a:ext cx="2455294" cy="2040665"/>
          </a:xfrm>
          <a:custGeom>
            <a:avLst/>
            <a:gdLst>
              <a:gd name="connsiteX0" fmla="*/ 0 w 2455294"/>
              <a:gd name="connsiteY0" fmla="*/ 0 h 2040665"/>
              <a:gd name="connsiteX1" fmla="*/ 2455294 w 2455294"/>
              <a:gd name="connsiteY1" fmla="*/ 0 h 2040665"/>
              <a:gd name="connsiteX2" fmla="*/ 2455294 w 2455294"/>
              <a:gd name="connsiteY2" fmla="*/ 2040665 h 2040665"/>
              <a:gd name="connsiteX3" fmla="*/ 0 w 2455294"/>
              <a:gd name="connsiteY3" fmla="*/ 2040665 h 2040665"/>
            </a:gdLst>
            <a:ahLst/>
            <a:cxnLst>
              <a:cxn ang="0">
                <a:pos x="connsiteX0" y="connsiteY0"/>
              </a:cxn>
              <a:cxn ang="0">
                <a:pos x="connsiteX1" y="connsiteY1"/>
              </a:cxn>
              <a:cxn ang="0">
                <a:pos x="connsiteX2" y="connsiteY2"/>
              </a:cxn>
              <a:cxn ang="0">
                <a:pos x="connsiteX3" y="connsiteY3"/>
              </a:cxn>
            </a:cxnLst>
            <a:rect l="l" t="t" r="r" b="b"/>
            <a:pathLst>
              <a:path w="2455294" h="2040665">
                <a:moveTo>
                  <a:pt x="0" y="0"/>
                </a:moveTo>
                <a:lnTo>
                  <a:pt x="2455294" y="0"/>
                </a:lnTo>
                <a:lnTo>
                  <a:pt x="2455294" y="2040665"/>
                </a:lnTo>
                <a:lnTo>
                  <a:pt x="0" y="2040665"/>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17" name="Picture Placeholder 16">
            <a:extLst>
              <a:ext uri="{FF2B5EF4-FFF2-40B4-BE49-F238E27FC236}">
                <a16:creationId xmlns:a16="http://schemas.microsoft.com/office/drawing/2014/main" id="{9AA3261C-C37D-4A08-81DD-D561342D8644}"/>
              </a:ext>
            </a:extLst>
          </p:cNvPr>
          <p:cNvSpPr>
            <a:spLocks noGrp="1"/>
          </p:cNvSpPr>
          <p:nvPr>
            <p:ph type="pic" sz="quarter" idx="23"/>
          </p:nvPr>
        </p:nvSpPr>
        <p:spPr>
          <a:xfrm>
            <a:off x="9115518" y="3710046"/>
            <a:ext cx="2455294" cy="2040665"/>
          </a:xfrm>
          <a:custGeom>
            <a:avLst/>
            <a:gdLst>
              <a:gd name="connsiteX0" fmla="*/ 0 w 2455294"/>
              <a:gd name="connsiteY0" fmla="*/ 0 h 2040665"/>
              <a:gd name="connsiteX1" fmla="*/ 2455294 w 2455294"/>
              <a:gd name="connsiteY1" fmla="*/ 0 h 2040665"/>
              <a:gd name="connsiteX2" fmla="*/ 2455294 w 2455294"/>
              <a:gd name="connsiteY2" fmla="*/ 2040665 h 2040665"/>
              <a:gd name="connsiteX3" fmla="*/ 0 w 2455294"/>
              <a:gd name="connsiteY3" fmla="*/ 2040665 h 2040665"/>
            </a:gdLst>
            <a:ahLst/>
            <a:cxnLst>
              <a:cxn ang="0">
                <a:pos x="connsiteX0" y="connsiteY0"/>
              </a:cxn>
              <a:cxn ang="0">
                <a:pos x="connsiteX1" y="connsiteY1"/>
              </a:cxn>
              <a:cxn ang="0">
                <a:pos x="connsiteX2" y="connsiteY2"/>
              </a:cxn>
              <a:cxn ang="0">
                <a:pos x="connsiteX3" y="connsiteY3"/>
              </a:cxn>
            </a:cxnLst>
            <a:rect l="l" t="t" r="r" b="b"/>
            <a:pathLst>
              <a:path w="2455294" h="2040665">
                <a:moveTo>
                  <a:pt x="0" y="0"/>
                </a:moveTo>
                <a:lnTo>
                  <a:pt x="2455294" y="0"/>
                </a:lnTo>
                <a:lnTo>
                  <a:pt x="2455294" y="2040665"/>
                </a:lnTo>
                <a:lnTo>
                  <a:pt x="0" y="2040665"/>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12" name="Picture Placeholder 11">
            <a:extLst>
              <a:ext uri="{FF2B5EF4-FFF2-40B4-BE49-F238E27FC236}">
                <a16:creationId xmlns:a16="http://schemas.microsoft.com/office/drawing/2014/main" id="{9AA3261C-C37D-4A08-81DD-D561342D8644}"/>
              </a:ext>
            </a:extLst>
          </p:cNvPr>
          <p:cNvSpPr>
            <a:spLocks noGrp="1"/>
          </p:cNvSpPr>
          <p:nvPr>
            <p:ph type="pic" sz="quarter" idx="20"/>
          </p:nvPr>
        </p:nvSpPr>
        <p:spPr>
          <a:xfrm>
            <a:off x="627255" y="3710048"/>
            <a:ext cx="2455294" cy="2040665"/>
          </a:xfrm>
          <a:custGeom>
            <a:avLst/>
            <a:gdLst>
              <a:gd name="connsiteX0" fmla="*/ 0 w 2455294"/>
              <a:gd name="connsiteY0" fmla="*/ 0 h 2040665"/>
              <a:gd name="connsiteX1" fmla="*/ 2455294 w 2455294"/>
              <a:gd name="connsiteY1" fmla="*/ 0 h 2040665"/>
              <a:gd name="connsiteX2" fmla="*/ 2455294 w 2455294"/>
              <a:gd name="connsiteY2" fmla="*/ 2040665 h 2040665"/>
              <a:gd name="connsiteX3" fmla="*/ 0 w 2455294"/>
              <a:gd name="connsiteY3" fmla="*/ 2040665 h 2040665"/>
            </a:gdLst>
            <a:ahLst/>
            <a:cxnLst>
              <a:cxn ang="0">
                <a:pos x="connsiteX0" y="connsiteY0"/>
              </a:cxn>
              <a:cxn ang="0">
                <a:pos x="connsiteX1" y="connsiteY1"/>
              </a:cxn>
              <a:cxn ang="0">
                <a:pos x="connsiteX2" y="connsiteY2"/>
              </a:cxn>
              <a:cxn ang="0">
                <a:pos x="connsiteX3" y="connsiteY3"/>
              </a:cxn>
            </a:cxnLst>
            <a:rect l="l" t="t" r="r" b="b"/>
            <a:pathLst>
              <a:path w="2455294" h="2040665">
                <a:moveTo>
                  <a:pt x="0" y="0"/>
                </a:moveTo>
                <a:lnTo>
                  <a:pt x="2455294" y="0"/>
                </a:lnTo>
                <a:lnTo>
                  <a:pt x="2455294" y="2040665"/>
                </a:lnTo>
                <a:lnTo>
                  <a:pt x="0" y="2040665"/>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9" name="Picture Placeholder 8">
            <a:extLst>
              <a:ext uri="{FF2B5EF4-FFF2-40B4-BE49-F238E27FC236}">
                <a16:creationId xmlns:a16="http://schemas.microsoft.com/office/drawing/2014/main" id="{9AA3261C-C37D-4A08-81DD-D561342D8644}"/>
              </a:ext>
            </a:extLst>
          </p:cNvPr>
          <p:cNvSpPr>
            <a:spLocks noGrp="1"/>
          </p:cNvSpPr>
          <p:nvPr>
            <p:ph type="pic" sz="quarter" idx="19"/>
          </p:nvPr>
        </p:nvSpPr>
        <p:spPr>
          <a:xfrm>
            <a:off x="0" y="0"/>
            <a:ext cx="12192000" cy="4965700"/>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7"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13603303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AA3261C-C37D-4A08-81DD-D561342D8644}"/>
              </a:ext>
            </a:extLst>
          </p:cNvPr>
          <p:cNvSpPr>
            <a:spLocks noGrp="1"/>
          </p:cNvSpPr>
          <p:nvPr>
            <p:ph type="pic" sz="quarter" idx="20"/>
          </p:nvPr>
        </p:nvSpPr>
        <p:spPr>
          <a:xfrm>
            <a:off x="8974919" y="1469060"/>
            <a:ext cx="2888342" cy="2836318"/>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9" name="Picture Placeholder 8">
            <a:extLst>
              <a:ext uri="{FF2B5EF4-FFF2-40B4-BE49-F238E27FC236}">
                <a16:creationId xmlns:a16="http://schemas.microsoft.com/office/drawing/2014/main" id="{9AA3261C-C37D-4A08-81DD-D561342D8644}"/>
              </a:ext>
            </a:extLst>
          </p:cNvPr>
          <p:cNvSpPr>
            <a:spLocks noGrp="1"/>
          </p:cNvSpPr>
          <p:nvPr>
            <p:ph type="pic" sz="quarter" idx="19"/>
          </p:nvPr>
        </p:nvSpPr>
        <p:spPr>
          <a:xfrm>
            <a:off x="642200" y="1720604"/>
            <a:ext cx="3203659" cy="4417962"/>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6"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10515600" cy="292356"/>
          </a:xfrm>
          <a:prstGeom prst="rect">
            <a:avLst/>
          </a:prstGeom>
        </p:spPr>
        <p:txBody>
          <a:bodyPr/>
          <a:lstStyle>
            <a:lvl1pPr marL="0" indent="0" algn="l">
              <a:buNone/>
              <a:defRPr sz="1400" i="1">
                <a:solidFill>
                  <a:schemeClr val="tx1">
                    <a:lumMod val="50000"/>
                    <a:lumOff val="50000"/>
                  </a:schemeClr>
                </a:solidFill>
                <a:latin typeface="+mj-lt"/>
              </a:defRPr>
            </a:lvl1pPr>
          </a:lstStyle>
          <a:p>
            <a:pPr lvl="0"/>
            <a:r>
              <a:rPr lang="en-US"/>
              <a:t>Your Short Text In Here</a:t>
            </a:r>
          </a:p>
        </p:txBody>
      </p:sp>
      <p:sp>
        <p:nvSpPr>
          <p:cNvPr id="10" name="Title Placeholder 29"/>
          <p:cNvSpPr>
            <a:spLocks noGrp="1"/>
          </p:cNvSpPr>
          <p:nvPr>
            <p:ph type="title"/>
          </p:nvPr>
        </p:nvSpPr>
        <p:spPr>
          <a:xfrm>
            <a:off x="838200" y="627071"/>
            <a:ext cx="10515600" cy="495300"/>
          </a:xfrm>
          <a:prstGeom prst="rect">
            <a:avLst/>
          </a:prstGeom>
        </p:spPr>
        <p:txBody>
          <a:bodyPr vert="horz" lIns="91440" tIns="45720" rIns="91440" bIns="45720" rtlCol="0" anchor="ctr">
            <a:normAutofit/>
          </a:bodyPr>
          <a:lstStyle>
            <a:lvl1pPr algn="l">
              <a:defRPr/>
            </a:lvl1pPr>
          </a:lstStyle>
          <a:p>
            <a:r>
              <a:rPr lang="en-US"/>
              <a:t>Click to edit Master title style</a:t>
            </a:r>
          </a:p>
        </p:txBody>
      </p:sp>
      <p:sp>
        <p:nvSpPr>
          <p:cNvPr id="7"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11889778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AA3261C-C37D-4A08-81DD-D561342D8644}"/>
              </a:ext>
            </a:extLst>
          </p:cNvPr>
          <p:cNvSpPr>
            <a:spLocks noGrp="1"/>
          </p:cNvSpPr>
          <p:nvPr>
            <p:ph type="pic" sz="quarter" idx="19"/>
          </p:nvPr>
        </p:nvSpPr>
        <p:spPr>
          <a:xfrm>
            <a:off x="0" y="0"/>
            <a:ext cx="12192000" cy="5805714"/>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18" name="Picture Placeholder 17">
            <a:extLst>
              <a:ext uri="{FF2B5EF4-FFF2-40B4-BE49-F238E27FC236}">
                <a16:creationId xmlns:a16="http://schemas.microsoft.com/office/drawing/2014/main" id="{9AA3261C-C37D-4A08-81DD-D561342D8644}"/>
              </a:ext>
            </a:extLst>
          </p:cNvPr>
          <p:cNvSpPr>
            <a:spLocks noGrp="1"/>
          </p:cNvSpPr>
          <p:nvPr>
            <p:ph type="pic" sz="quarter" idx="22"/>
          </p:nvPr>
        </p:nvSpPr>
        <p:spPr>
          <a:xfrm>
            <a:off x="10531708" y="2759632"/>
            <a:ext cx="1190172" cy="1190172"/>
          </a:xfrm>
          <a:custGeom>
            <a:avLst/>
            <a:gdLst>
              <a:gd name="connsiteX0" fmla="*/ 0 w 1190172"/>
              <a:gd name="connsiteY0" fmla="*/ 0 h 1190172"/>
              <a:gd name="connsiteX1" fmla="*/ 1190172 w 1190172"/>
              <a:gd name="connsiteY1" fmla="*/ 0 h 1190172"/>
              <a:gd name="connsiteX2" fmla="*/ 1190172 w 1190172"/>
              <a:gd name="connsiteY2" fmla="*/ 1190172 h 1190172"/>
              <a:gd name="connsiteX3" fmla="*/ 0 w 1190172"/>
              <a:gd name="connsiteY3" fmla="*/ 1190172 h 1190172"/>
            </a:gdLst>
            <a:ahLst/>
            <a:cxnLst>
              <a:cxn ang="0">
                <a:pos x="connsiteX0" y="connsiteY0"/>
              </a:cxn>
              <a:cxn ang="0">
                <a:pos x="connsiteX1" y="connsiteY1"/>
              </a:cxn>
              <a:cxn ang="0">
                <a:pos x="connsiteX2" y="connsiteY2"/>
              </a:cxn>
              <a:cxn ang="0">
                <a:pos x="connsiteX3" y="connsiteY3"/>
              </a:cxn>
            </a:cxnLst>
            <a:rect l="l" t="t" r="r" b="b"/>
            <a:pathLst>
              <a:path w="1190172" h="1190172">
                <a:moveTo>
                  <a:pt x="0" y="0"/>
                </a:moveTo>
                <a:lnTo>
                  <a:pt x="1190172" y="0"/>
                </a:lnTo>
                <a:lnTo>
                  <a:pt x="1190172" y="1190172"/>
                </a:lnTo>
                <a:lnTo>
                  <a:pt x="0" y="1190172"/>
                </a:lnTo>
                <a:close/>
              </a:path>
            </a:pathLst>
          </a:custGeom>
          <a:pattFill prst="narHorz">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15" name="Picture Placeholder 14">
            <a:extLst>
              <a:ext uri="{FF2B5EF4-FFF2-40B4-BE49-F238E27FC236}">
                <a16:creationId xmlns:a16="http://schemas.microsoft.com/office/drawing/2014/main" id="{9AA3261C-C37D-4A08-81DD-D561342D8644}"/>
              </a:ext>
            </a:extLst>
          </p:cNvPr>
          <p:cNvSpPr>
            <a:spLocks noGrp="1"/>
          </p:cNvSpPr>
          <p:nvPr>
            <p:ph type="pic" sz="quarter" idx="21"/>
          </p:nvPr>
        </p:nvSpPr>
        <p:spPr>
          <a:xfrm>
            <a:off x="8782736" y="2759631"/>
            <a:ext cx="1190172" cy="1190172"/>
          </a:xfrm>
          <a:custGeom>
            <a:avLst/>
            <a:gdLst>
              <a:gd name="connsiteX0" fmla="*/ 0 w 1190172"/>
              <a:gd name="connsiteY0" fmla="*/ 0 h 1190172"/>
              <a:gd name="connsiteX1" fmla="*/ 1190172 w 1190172"/>
              <a:gd name="connsiteY1" fmla="*/ 0 h 1190172"/>
              <a:gd name="connsiteX2" fmla="*/ 1190172 w 1190172"/>
              <a:gd name="connsiteY2" fmla="*/ 1190172 h 1190172"/>
              <a:gd name="connsiteX3" fmla="*/ 0 w 1190172"/>
              <a:gd name="connsiteY3" fmla="*/ 1190172 h 1190172"/>
            </a:gdLst>
            <a:ahLst/>
            <a:cxnLst>
              <a:cxn ang="0">
                <a:pos x="connsiteX0" y="connsiteY0"/>
              </a:cxn>
              <a:cxn ang="0">
                <a:pos x="connsiteX1" y="connsiteY1"/>
              </a:cxn>
              <a:cxn ang="0">
                <a:pos x="connsiteX2" y="connsiteY2"/>
              </a:cxn>
              <a:cxn ang="0">
                <a:pos x="connsiteX3" y="connsiteY3"/>
              </a:cxn>
            </a:cxnLst>
            <a:rect l="l" t="t" r="r" b="b"/>
            <a:pathLst>
              <a:path w="1190172" h="1190172">
                <a:moveTo>
                  <a:pt x="0" y="0"/>
                </a:moveTo>
                <a:lnTo>
                  <a:pt x="1190172" y="0"/>
                </a:lnTo>
                <a:lnTo>
                  <a:pt x="1190172" y="1190172"/>
                </a:lnTo>
                <a:lnTo>
                  <a:pt x="0" y="1190172"/>
                </a:lnTo>
                <a:close/>
              </a:path>
            </a:pathLst>
          </a:custGeom>
          <a:pattFill prst="narHorz">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13" name="Picture Placeholder 12">
            <a:extLst>
              <a:ext uri="{FF2B5EF4-FFF2-40B4-BE49-F238E27FC236}">
                <a16:creationId xmlns:a16="http://schemas.microsoft.com/office/drawing/2014/main" id="{9AA3261C-C37D-4A08-81DD-D561342D8644}"/>
              </a:ext>
            </a:extLst>
          </p:cNvPr>
          <p:cNvSpPr>
            <a:spLocks noGrp="1"/>
          </p:cNvSpPr>
          <p:nvPr>
            <p:ph type="pic" sz="quarter" idx="20"/>
          </p:nvPr>
        </p:nvSpPr>
        <p:spPr>
          <a:xfrm>
            <a:off x="6894286" y="2447515"/>
            <a:ext cx="1190172" cy="1190172"/>
          </a:xfrm>
          <a:custGeom>
            <a:avLst/>
            <a:gdLst>
              <a:gd name="connsiteX0" fmla="*/ 0 w 1190172"/>
              <a:gd name="connsiteY0" fmla="*/ 0 h 1190172"/>
              <a:gd name="connsiteX1" fmla="*/ 1190172 w 1190172"/>
              <a:gd name="connsiteY1" fmla="*/ 0 h 1190172"/>
              <a:gd name="connsiteX2" fmla="*/ 1190172 w 1190172"/>
              <a:gd name="connsiteY2" fmla="*/ 1190172 h 1190172"/>
              <a:gd name="connsiteX3" fmla="*/ 0 w 1190172"/>
              <a:gd name="connsiteY3" fmla="*/ 1190172 h 1190172"/>
            </a:gdLst>
            <a:ahLst/>
            <a:cxnLst>
              <a:cxn ang="0">
                <a:pos x="connsiteX0" y="connsiteY0"/>
              </a:cxn>
              <a:cxn ang="0">
                <a:pos x="connsiteX1" y="connsiteY1"/>
              </a:cxn>
              <a:cxn ang="0">
                <a:pos x="connsiteX2" y="connsiteY2"/>
              </a:cxn>
              <a:cxn ang="0">
                <a:pos x="connsiteX3" y="connsiteY3"/>
              </a:cxn>
            </a:cxnLst>
            <a:rect l="l" t="t" r="r" b="b"/>
            <a:pathLst>
              <a:path w="1190172" h="1190172">
                <a:moveTo>
                  <a:pt x="0" y="0"/>
                </a:moveTo>
                <a:lnTo>
                  <a:pt x="1190172" y="0"/>
                </a:lnTo>
                <a:lnTo>
                  <a:pt x="1190172" y="1190172"/>
                </a:lnTo>
                <a:lnTo>
                  <a:pt x="0" y="1190172"/>
                </a:lnTo>
                <a:close/>
              </a:path>
            </a:pathLst>
          </a:custGeom>
          <a:pattFill prst="narHorz">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6"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40797101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9AA3261C-C37D-4A08-81DD-D561342D8644}"/>
              </a:ext>
            </a:extLst>
          </p:cNvPr>
          <p:cNvSpPr>
            <a:spLocks noGrp="1"/>
          </p:cNvSpPr>
          <p:nvPr>
            <p:ph type="pic" sz="quarter" idx="22"/>
          </p:nvPr>
        </p:nvSpPr>
        <p:spPr>
          <a:xfrm>
            <a:off x="8085820" y="1783136"/>
            <a:ext cx="3240742" cy="1968594"/>
          </a:xfrm>
          <a:custGeom>
            <a:avLst/>
            <a:gdLst>
              <a:gd name="connsiteX0" fmla="*/ 0 w 3240742"/>
              <a:gd name="connsiteY0" fmla="*/ 0 h 1968594"/>
              <a:gd name="connsiteX1" fmla="*/ 3240742 w 3240742"/>
              <a:gd name="connsiteY1" fmla="*/ 0 h 1968594"/>
              <a:gd name="connsiteX2" fmla="*/ 3240742 w 3240742"/>
              <a:gd name="connsiteY2" fmla="*/ 1968594 h 1968594"/>
              <a:gd name="connsiteX3" fmla="*/ 0 w 3240742"/>
              <a:gd name="connsiteY3" fmla="*/ 1968594 h 1968594"/>
            </a:gdLst>
            <a:ahLst/>
            <a:cxnLst>
              <a:cxn ang="0">
                <a:pos x="connsiteX0" y="connsiteY0"/>
              </a:cxn>
              <a:cxn ang="0">
                <a:pos x="connsiteX1" y="connsiteY1"/>
              </a:cxn>
              <a:cxn ang="0">
                <a:pos x="connsiteX2" y="connsiteY2"/>
              </a:cxn>
              <a:cxn ang="0">
                <a:pos x="connsiteX3" y="connsiteY3"/>
              </a:cxn>
            </a:cxnLst>
            <a:rect l="l" t="t" r="r" b="b"/>
            <a:pathLst>
              <a:path w="3240742" h="1968594">
                <a:moveTo>
                  <a:pt x="0" y="0"/>
                </a:moveTo>
                <a:lnTo>
                  <a:pt x="3240742" y="0"/>
                </a:lnTo>
                <a:lnTo>
                  <a:pt x="3240742" y="1968594"/>
                </a:lnTo>
                <a:lnTo>
                  <a:pt x="0" y="1968594"/>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12" name="Picture Placeholder 11">
            <a:extLst>
              <a:ext uri="{FF2B5EF4-FFF2-40B4-BE49-F238E27FC236}">
                <a16:creationId xmlns:a16="http://schemas.microsoft.com/office/drawing/2014/main" id="{9AA3261C-C37D-4A08-81DD-D561342D8644}"/>
              </a:ext>
            </a:extLst>
          </p:cNvPr>
          <p:cNvSpPr>
            <a:spLocks noGrp="1"/>
          </p:cNvSpPr>
          <p:nvPr>
            <p:ph type="pic" sz="quarter" idx="21"/>
          </p:nvPr>
        </p:nvSpPr>
        <p:spPr>
          <a:xfrm>
            <a:off x="4475629" y="1783136"/>
            <a:ext cx="3240742" cy="1968594"/>
          </a:xfrm>
          <a:custGeom>
            <a:avLst/>
            <a:gdLst>
              <a:gd name="connsiteX0" fmla="*/ 0 w 3240742"/>
              <a:gd name="connsiteY0" fmla="*/ 0 h 1968594"/>
              <a:gd name="connsiteX1" fmla="*/ 3240742 w 3240742"/>
              <a:gd name="connsiteY1" fmla="*/ 0 h 1968594"/>
              <a:gd name="connsiteX2" fmla="*/ 3240742 w 3240742"/>
              <a:gd name="connsiteY2" fmla="*/ 1968594 h 1968594"/>
              <a:gd name="connsiteX3" fmla="*/ 0 w 3240742"/>
              <a:gd name="connsiteY3" fmla="*/ 1968594 h 1968594"/>
            </a:gdLst>
            <a:ahLst/>
            <a:cxnLst>
              <a:cxn ang="0">
                <a:pos x="connsiteX0" y="connsiteY0"/>
              </a:cxn>
              <a:cxn ang="0">
                <a:pos x="connsiteX1" y="connsiteY1"/>
              </a:cxn>
              <a:cxn ang="0">
                <a:pos x="connsiteX2" y="connsiteY2"/>
              </a:cxn>
              <a:cxn ang="0">
                <a:pos x="connsiteX3" y="connsiteY3"/>
              </a:cxn>
            </a:cxnLst>
            <a:rect l="l" t="t" r="r" b="b"/>
            <a:pathLst>
              <a:path w="3240742" h="1968594">
                <a:moveTo>
                  <a:pt x="0" y="0"/>
                </a:moveTo>
                <a:lnTo>
                  <a:pt x="3240742" y="0"/>
                </a:lnTo>
                <a:lnTo>
                  <a:pt x="3240742" y="1968594"/>
                </a:lnTo>
                <a:lnTo>
                  <a:pt x="0" y="1968594"/>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10" name="Picture Placeholder 9">
            <a:extLst>
              <a:ext uri="{FF2B5EF4-FFF2-40B4-BE49-F238E27FC236}">
                <a16:creationId xmlns:a16="http://schemas.microsoft.com/office/drawing/2014/main" id="{9AA3261C-C37D-4A08-81DD-D561342D8644}"/>
              </a:ext>
            </a:extLst>
          </p:cNvPr>
          <p:cNvSpPr>
            <a:spLocks noGrp="1"/>
          </p:cNvSpPr>
          <p:nvPr>
            <p:ph type="pic" sz="quarter" idx="19"/>
          </p:nvPr>
        </p:nvSpPr>
        <p:spPr>
          <a:xfrm>
            <a:off x="865439" y="1783136"/>
            <a:ext cx="3240742" cy="1968594"/>
          </a:xfrm>
          <a:custGeom>
            <a:avLst/>
            <a:gdLst>
              <a:gd name="connsiteX0" fmla="*/ 0 w 3240742"/>
              <a:gd name="connsiteY0" fmla="*/ 0 h 1968594"/>
              <a:gd name="connsiteX1" fmla="*/ 3240742 w 3240742"/>
              <a:gd name="connsiteY1" fmla="*/ 0 h 1968594"/>
              <a:gd name="connsiteX2" fmla="*/ 3240742 w 3240742"/>
              <a:gd name="connsiteY2" fmla="*/ 1968594 h 1968594"/>
              <a:gd name="connsiteX3" fmla="*/ 0 w 3240742"/>
              <a:gd name="connsiteY3" fmla="*/ 1968594 h 1968594"/>
            </a:gdLst>
            <a:ahLst/>
            <a:cxnLst>
              <a:cxn ang="0">
                <a:pos x="connsiteX0" y="connsiteY0"/>
              </a:cxn>
              <a:cxn ang="0">
                <a:pos x="connsiteX1" y="connsiteY1"/>
              </a:cxn>
              <a:cxn ang="0">
                <a:pos x="connsiteX2" y="connsiteY2"/>
              </a:cxn>
              <a:cxn ang="0">
                <a:pos x="connsiteX3" y="connsiteY3"/>
              </a:cxn>
            </a:cxnLst>
            <a:rect l="l" t="t" r="r" b="b"/>
            <a:pathLst>
              <a:path w="3240742" h="1968594">
                <a:moveTo>
                  <a:pt x="0" y="0"/>
                </a:moveTo>
                <a:lnTo>
                  <a:pt x="3240742" y="0"/>
                </a:lnTo>
                <a:lnTo>
                  <a:pt x="3240742" y="1968594"/>
                </a:lnTo>
                <a:lnTo>
                  <a:pt x="0" y="1968594"/>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7"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10515600" cy="292356"/>
          </a:xfrm>
          <a:prstGeom prst="rect">
            <a:avLst/>
          </a:prstGeom>
        </p:spPr>
        <p:txBody>
          <a:bodyPr/>
          <a:lstStyle>
            <a:lvl1pPr marL="0" indent="0" algn="ctr">
              <a:buNone/>
              <a:defRPr sz="1400" i="1">
                <a:solidFill>
                  <a:schemeClr val="tx1">
                    <a:lumMod val="50000"/>
                    <a:lumOff val="50000"/>
                  </a:schemeClr>
                </a:solidFill>
                <a:latin typeface="+mj-lt"/>
              </a:defRPr>
            </a:lvl1pPr>
          </a:lstStyle>
          <a:p>
            <a:pPr lvl="0"/>
            <a:r>
              <a:rPr lang="en-US"/>
              <a:t>Your Short Text In Here</a:t>
            </a:r>
          </a:p>
        </p:txBody>
      </p:sp>
      <p:sp>
        <p:nvSpPr>
          <p:cNvPr id="9" name="Title Placeholder 29"/>
          <p:cNvSpPr>
            <a:spLocks noGrp="1"/>
          </p:cNvSpPr>
          <p:nvPr>
            <p:ph type="title"/>
          </p:nvPr>
        </p:nvSpPr>
        <p:spPr>
          <a:xfrm>
            <a:off x="838200" y="627071"/>
            <a:ext cx="10515600" cy="495300"/>
          </a:xfrm>
          <a:prstGeom prst="rect">
            <a:avLst/>
          </a:prstGeom>
        </p:spPr>
        <p:txBody>
          <a:bodyPr vert="horz" lIns="91440" tIns="45720" rIns="91440" bIns="45720" rtlCol="0" anchor="ctr">
            <a:normAutofit/>
          </a:bodyPr>
          <a:lstStyle/>
          <a:p>
            <a:r>
              <a:rPr lang="en-US"/>
              <a:t>Click to edit Master title style</a:t>
            </a:r>
          </a:p>
        </p:txBody>
      </p:sp>
      <p:sp>
        <p:nvSpPr>
          <p:cNvPr id="8"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34992486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AA3261C-C37D-4A08-81DD-D561342D8644}"/>
              </a:ext>
            </a:extLst>
          </p:cNvPr>
          <p:cNvSpPr>
            <a:spLocks noGrp="1"/>
          </p:cNvSpPr>
          <p:nvPr>
            <p:ph type="pic" sz="quarter" idx="19"/>
          </p:nvPr>
        </p:nvSpPr>
        <p:spPr>
          <a:xfrm>
            <a:off x="642200" y="1879065"/>
            <a:ext cx="3203659" cy="4185560"/>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6"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10515600" cy="292356"/>
          </a:xfrm>
          <a:prstGeom prst="rect">
            <a:avLst/>
          </a:prstGeom>
        </p:spPr>
        <p:txBody>
          <a:bodyPr/>
          <a:lstStyle>
            <a:lvl1pPr marL="0" indent="0" algn="ctr">
              <a:buNone/>
              <a:defRPr sz="1400" i="1">
                <a:solidFill>
                  <a:schemeClr val="tx1">
                    <a:lumMod val="50000"/>
                    <a:lumOff val="50000"/>
                  </a:schemeClr>
                </a:solidFill>
                <a:latin typeface="+mj-lt"/>
              </a:defRPr>
            </a:lvl1pPr>
          </a:lstStyle>
          <a:p>
            <a:pPr lvl="0"/>
            <a:r>
              <a:rPr lang="en-US"/>
              <a:t>Your Short Text In Here</a:t>
            </a:r>
          </a:p>
        </p:txBody>
      </p:sp>
      <p:sp>
        <p:nvSpPr>
          <p:cNvPr id="8" name="Title Placeholder 29"/>
          <p:cNvSpPr>
            <a:spLocks noGrp="1"/>
          </p:cNvSpPr>
          <p:nvPr>
            <p:ph type="title"/>
          </p:nvPr>
        </p:nvSpPr>
        <p:spPr>
          <a:xfrm>
            <a:off x="838200" y="627071"/>
            <a:ext cx="10515600" cy="495300"/>
          </a:xfrm>
          <a:prstGeom prst="rect">
            <a:avLst/>
          </a:prstGeom>
        </p:spPr>
        <p:txBody>
          <a:bodyPr vert="horz" lIns="91440" tIns="45720" rIns="91440" bIns="45720" rtlCol="0" anchor="ctr">
            <a:normAutofit/>
          </a:bodyPr>
          <a:lstStyle/>
          <a:p>
            <a:r>
              <a:rPr lang="en-US"/>
              <a:t>Click to edit Master title style</a:t>
            </a:r>
          </a:p>
        </p:txBody>
      </p:sp>
      <p:sp>
        <p:nvSpPr>
          <p:cNvPr id="5"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25690112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AA3261C-C37D-4A08-81DD-D561342D8644}"/>
              </a:ext>
            </a:extLst>
          </p:cNvPr>
          <p:cNvSpPr>
            <a:spLocks noGrp="1"/>
          </p:cNvSpPr>
          <p:nvPr>
            <p:ph type="pic" sz="quarter" idx="19"/>
          </p:nvPr>
        </p:nvSpPr>
        <p:spPr>
          <a:xfrm>
            <a:off x="0" y="0"/>
            <a:ext cx="8592671" cy="4545106"/>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3"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21139523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AA3261C-C37D-4A08-81DD-D561342D8644}"/>
              </a:ext>
            </a:extLst>
          </p:cNvPr>
          <p:cNvSpPr>
            <a:spLocks noGrp="1"/>
          </p:cNvSpPr>
          <p:nvPr>
            <p:ph type="pic" sz="quarter" idx="19"/>
          </p:nvPr>
        </p:nvSpPr>
        <p:spPr>
          <a:xfrm>
            <a:off x="6016631" y="0"/>
            <a:ext cx="6175369" cy="6858000"/>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8"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4733924" cy="292356"/>
          </a:xfrm>
          <a:prstGeom prst="rect">
            <a:avLst/>
          </a:prstGeom>
        </p:spPr>
        <p:txBody>
          <a:bodyPr/>
          <a:lstStyle>
            <a:lvl1pPr marL="0" indent="0" algn="l">
              <a:buNone/>
              <a:defRPr sz="1400" i="1">
                <a:solidFill>
                  <a:schemeClr val="tx1">
                    <a:lumMod val="50000"/>
                    <a:lumOff val="50000"/>
                  </a:schemeClr>
                </a:solidFill>
                <a:latin typeface="+mj-lt"/>
              </a:defRPr>
            </a:lvl1pPr>
          </a:lstStyle>
          <a:p>
            <a:pPr lvl="0"/>
            <a:r>
              <a:rPr lang="en-US"/>
              <a:t>Your Short Text In Here</a:t>
            </a:r>
          </a:p>
        </p:txBody>
      </p:sp>
      <p:sp>
        <p:nvSpPr>
          <p:cNvPr id="11" name="Title Placeholder 29"/>
          <p:cNvSpPr>
            <a:spLocks noGrp="1"/>
          </p:cNvSpPr>
          <p:nvPr>
            <p:ph type="title"/>
          </p:nvPr>
        </p:nvSpPr>
        <p:spPr>
          <a:xfrm>
            <a:off x="838200" y="627071"/>
            <a:ext cx="10515600" cy="495300"/>
          </a:xfrm>
          <a:prstGeom prst="rect">
            <a:avLst/>
          </a:prstGeom>
        </p:spPr>
        <p:txBody>
          <a:bodyPr vert="horz" lIns="91440" tIns="45720" rIns="91440" bIns="45720" rtlCol="0" anchor="ctr">
            <a:normAutofit/>
          </a:bodyPr>
          <a:lstStyle>
            <a:lvl1pPr algn="l">
              <a:defRPr/>
            </a:lvl1pPr>
          </a:lstStyle>
          <a:p>
            <a:r>
              <a:rPr lang="en-US"/>
              <a:t>Click to edit Master title style</a:t>
            </a:r>
          </a:p>
        </p:txBody>
      </p:sp>
      <p:sp>
        <p:nvSpPr>
          <p:cNvPr id="5"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26664395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AA3261C-C37D-4A08-81DD-D561342D8644}"/>
              </a:ext>
            </a:extLst>
          </p:cNvPr>
          <p:cNvSpPr>
            <a:spLocks noGrp="1"/>
          </p:cNvSpPr>
          <p:nvPr>
            <p:ph type="pic" sz="quarter" idx="19"/>
          </p:nvPr>
        </p:nvSpPr>
        <p:spPr>
          <a:xfrm>
            <a:off x="3149599" y="0"/>
            <a:ext cx="4746171" cy="6858000"/>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3"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4658277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AA3261C-C37D-4A08-81DD-D561342D8644}"/>
              </a:ext>
            </a:extLst>
          </p:cNvPr>
          <p:cNvSpPr>
            <a:spLocks noGrp="1"/>
          </p:cNvSpPr>
          <p:nvPr>
            <p:ph type="pic" sz="quarter" idx="19"/>
          </p:nvPr>
        </p:nvSpPr>
        <p:spPr>
          <a:xfrm>
            <a:off x="1" y="0"/>
            <a:ext cx="12192000" cy="4789714"/>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3"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29111785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AA3261C-C37D-4A08-81DD-D561342D8644}"/>
              </a:ext>
            </a:extLst>
          </p:cNvPr>
          <p:cNvSpPr>
            <a:spLocks noGrp="1"/>
          </p:cNvSpPr>
          <p:nvPr>
            <p:ph type="pic" sz="quarter" idx="19"/>
          </p:nvPr>
        </p:nvSpPr>
        <p:spPr>
          <a:xfrm>
            <a:off x="2129042" y="2438567"/>
            <a:ext cx="1640114" cy="2922267"/>
          </a:xfrm>
          <a:custGeom>
            <a:avLst/>
            <a:gdLst>
              <a:gd name="connsiteX0" fmla="*/ 0 w 1640114"/>
              <a:gd name="connsiteY0" fmla="*/ 0 h 2922267"/>
              <a:gd name="connsiteX1" fmla="*/ 1640114 w 1640114"/>
              <a:gd name="connsiteY1" fmla="*/ 0 h 2922267"/>
              <a:gd name="connsiteX2" fmla="*/ 1640114 w 1640114"/>
              <a:gd name="connsiteY2" fmla="*/ 2922267 h 2922267"/>
              <a:gd name="connsiteX3" fmla="*/ 0 w 1640114"/>
              <a:gd name="connsiteY3" fmla="*/ 2922267 h 2922267"/>
            </a:gdLst>
            <a:ahLst/>
            <a:cxnLst>
              <a:cxn ang="0">
                <a:pos x="connsiteX0" y="connsiteY0"/>
              </a:cxn>
              <a:cxn ang="0">
                <a:pos x="connsiteX1" y="connsiteY1"/>
              </a:cxn>
              <a:cxn ang="0">
                <a:pos x="connsiteX2" y="connsiteY2"/>
              </a:cxn>
              <a:cxn ang="0">
                <a:pos x="connsiteX3" y="connsiteY3"/>
              </a:cxn>
            </a:cxnLst>
            <a:rect l="l" t="t" r="r" b="b"/>
            <a:pathLst>
              <a:path w="1640114" h="2922267">
                <a:moveTo>
                  <a:pt x="0" y="0"/>
                </a:moveTo>
                <a:lnTo>
                  <a:pt x="1640114" y="0"/>
                </a:lnTo>
                <a:lnTo>
                  <a:pt x="1640114" y="2922267"/>
                </a:lnTo>
                <a:lnTo>
                  <a:pt x="0" y="2922267"/>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5"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10515600" cy="292356"/>
          </a:xfrm>
          <a:prstGeom prst="rect">
            <a:avLst/>
          </a:prstGeom>
        </p:spPr>
        <p:txBody>
          <a:bodyPr/>
          <a:lstStyle>
            <a:lvl1pPr marL="0" indent="0" algn="ctr">
              <a:buNone/>
              <a:defRPr sz="1400" i="1">
                <a:solidFill>
                  <a:schemeClr val="tx1">
                    <a:lumMod val="50000"/>
                    <a:lumOff val="50000"/>
                  </a:schemeClr>
                </a:solidFill>
                <a:latin typeface="+mj-lt"/>
              </a:defRPr>
            </a:lvl1pPr>
          </a:lstStyle>
          <a:p>
            <a:pPr lvl="0"/>
            <a:r>
              <a:rPr lang="en-US"/>
              <a:t>Your Short Text In Here</a:t>
            </a:r>
          </a:p>
        </p:txBody>
      </p:sp>
      <p:sp>
        <p:nvSpPr>
          <p:cNvPr id="7" name="Title Placeholder 29"/>
          <p:cNvSpPr>
            <a:spLocks noGrp="1"/>
          </p:cNvSpPr>
          <p:nvPr>
            <p:ph type="title"/>
          </p:nvPr>
        </p:nvSpPr>
        <p:spPr>
          <a:xfrm>
            <a:off x="838200" y="627071"/>
            <a:ext cx="10515600" cy="495300"/>
          </a:xfrm>
          <a:prstGeom prst="rect">
            <a:avLst/>
          </a:prstGeom>
        </p:spPr>
        <p:txBody>
          <a:bodyPr vert="horz" lIns="91440" tIns="45720" rIns="91440" bIns="45720" rtlCol="0" anchor="ctr">
            <a:normAutofit/>
          </a:bodyPr>
          <a:lstStyle/>
          <a:p>
            <a:r>
              <a:rPr lang="en-US"/>
              <a:t>Click to edit Master title style</a:t>
            </a:r>
          </a:p>
        </p:txBody>
      </p:sp>
      <p:sp>
        <p:nvSpPr>
          <p:cNvPr id="6"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2324027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 name="Title 1"/>
          <p:cNvSpPr>
            <a:spLocks noGrp="1"/>
          </p:cNvSpPr>
          <p:nvPr userDrawn="1">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dirty="0"/>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55384850"/>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AA3261C-C37D-4A08-81DD-D561342D8644}"/>
              </a:ext>
            </a:extLst>
          </p:cNvPr>
          <p:cNvSpPr>
            <a:spLocks noGrp="1"/>
          </p:cNvSpPr>
          <p:nvPr>
            <p:ph type="pic" sz="quarter" idx="19"/>
          </p:nvPr>
        </p:nvSpPr>
        <p:spPr>
          <a:xfrm>
            <a:off x="729283" y="3077027"/>
            <a:ext cx="3396342" cy="2974508"/>
          </a:xfrm>
          <a:custGeom>
            <a:avLst/>
            <a:gdLst>
              <a:gd name="connsiteX0" fmla="*/ 0 w 3396342"/>
              <a:gd name="connsiteY0" fmla="*/ 0 h 2974508"/>
              <a:gd name="connsiteX1" fmla="*/ 3396342 w 3396342"/>
              <a:gd name="connsiteY1" fmla="*/ 0 h 2974508"/>
              <a:gd name="connsiteX2" fmla="*/ 3396342 w 3396342"/>
              <a:gd name="connsiteY2" fmla="*/ 2974508 h 2974508"/>
              <a:gd name="connsiteX3" fmla="*/ 0 w 3396342"/>
              <a:gd name="connsiteY3" fmla="*/ 2974508 h 2974508"/>
            </a:gdLst>
            <a:ahLst/>
            <a:cxnLst>
              <a:cxn ang="0">
                <a:pos x="connsiteX0" y="connsiteY0"/>
              </a:cxn>
              <a:cxn ang="0">
                <a:pos x="connsiteX1" y="connsiteY1"/>
              </a:cxn>
              <a:cxn ang="0">
                <a:pos x="connsiteX2" y="connsiteY2"/>
              </a:cxn>
              <a:cxn ang="0">
                <a:pos x="connsiteX3" y="connsiteY3"/>
              </a:cxn>
            </a:cxnLst>
            <a:rect l="l" t="t" r="r" b="b"/>
            <a:pathLst>
              <a:path w="3396342" h="2974508">
                <a:moveTo>
                  <a:pt x="0" y="0"/>
                </a:moveTo>
                <a:lnTo>
                  <a:pt x="3396342" y="0"/>
                </a:lnTo>
                <a:lnTo>
                  <a:pt x="3396342" y="2974508"/>
                </a:lnTo>
                <a:lnTo>
                  <a:pt x="0" y="2974508"/>
                </a:lnTo>
                <a:close/>
              </a:path>
            </a:pathLst>
          </a:custGeom>
          <a:pattFill prst="weave">
            <a:fgClr>
              <a:schemeClr val="accent2"/>
            </a:fgClr>
            <a:bgClr>
              <a:schemeClr val="bg1"/>
            </a:bgClr>
          </a:pattFill>
        </p:spPr>
        <p:txBody>
          <a:bodyPr vert="horz" lIns="91440" tIns="45720" rIns="91440" bIns="45720" rtlCol="0">
            <a:normAutofit/>
          </a:bodyPr>
          <a:lstStyle>
            <a:lvl1pPr>
              <a:defRPr lang="en-US" sz="1050"/>
            </a:lvl1pPr>
          </a:lstStyle>
          <a:p>
            <a:pPr marL="0" lvl="0" indent="0">
              <a:buNone/>
            </a:pPr>
            <a:r>
              <a:rPr lang="en-US"/>
              <a:t>Click icon to add picture</a:t>
            </a:r>
          </a:p>
        </p:txBody>
      </p:sp>
      <p:sp>
        <p:nvSpPr>
          <p:cNvPr id="6" name="Text Placeholder 13">
            <a:extLst>
              <a:ext uri="{FF2B5EF4-FFF2-40B4-BE49-F238E27FC236}">
                <a16:creationId xmlns:a16="http://schemas.microsoft.com/office/drawing/2014/main" id="{AC475EC6-5DE0-44C6-B4A5-4A030E216478}"/>
              </a:ext>
            </a:extLst>
          </p:cNvPr>
          <p:cNvSpPr>
            <a:spLocks noGrp="1"/>
          </p:cNvSpPr>
          <p:nvPr>
            <p:ph type="body" sz="quarter" idx="15" hasCustomPrompt="1"/>
          </p:nvPr>
        </p:nvSpPr>
        <p:spPr>
          <a:xfrm>
            <a:off x="838200" y="1122370"/>
            <a:ext cx="10515600" cy="292356"/>
          </a:xfrm>
          <a:prstGeom prst="rect">
            <a:avLst/>
          </a:prstGeom>
        </p:spPr>
        <p:txBody>
          <a:bodyPr/>
          <a:lstStyle>
            <a:lvl1pPr marL="0" indent="0" algn="ctr">
              <a:buNone/>
              <a:defRPr sz="1400" i="1">
                <a:solidFill>
                  <a:schemeClr val="tx1">
                    <a:lumMod val="50000"/>
                    <a:lumOff val="50000"/>
                  </a:schemeClr>
                </a:solidFill>
                <a:latin typeface="+mj-lt"/>
              </a:defRPr>
            </a:lvl1pPr>
          </a:lstStyle>
          <a:p>
            <a:pPr lvl="0"/>
            <a:r>
              <a:rPr lang="en-US"/>
              <a:t>Your Short Text In Here</a:t>
            </a:r>
          </a:p>
        </p:txBody>
      </p:sp>
      <p:sp>
        <p:nvSpPr>
          <p:cNvPr id="9" name="Title Placeholder 29"/>
          <p:cNvSpPr>
            <a:spLocks noGrp="1"/>
          </p:cNvSpPr>
          <p:nvPr>
            <p:ph type="title"/>
          </p:nvPr>
        </p:nvSpPr>
        <p:spPr>
          <a:xfrm>
            <a:off x="838200" y="627071"/>
            <a:ext cx="10515600" cy="495300"/>
          </a:xfrm>
          <a:prstGeom prst="rect">
            <a:avLst/>
          </a:prstGeom>
        </p:spPr>
        <p:txBody>
          <a:bodyPr vert="horz" lIns="91440" tIns="45720" rIns="91440" bIns="45720" rtlCol="0" anchor="ctr">
            <a:normAutofit/>
          </a:bodyPr>
          <a:lstStyle/>
          <a:p>
            <a:r>
              <a:rPr lang="en-US"/>
              <a:t>Click to edit Master title style</a:t>
            </a:r>
          </a:p>
        </p:txBody>
      </p:sp>
      <p:sp>
        <p:nvSpPr>
          <p:cNvPr id="5"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Small Italic Text</a:t>
            </a:r>
          </a:p>
        </p:txBody>
      </p:sp>
    </p:spTree>
    <p:extLst>
      <p:ext uri="{BB962C8B-B14F-4D97-AF65-F5344CB8AC3E}">
        <p14:creationId xmlns:p14="http://schemas.microsoft.com/office/powerpoint/2010/main" val="42054573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30D4-8719-4BAE-A0F5-0ACCB74BFA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5CA94-AC16-4A5F-8D27-89AACB3F6E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1D216-EFA0-44F9-B8E9-ADDD01101F8C}"/>
              </a:ext>
            </a:extLst>
          </p:cNvPr>
          <p:cNvSpPr>
            <a:spLocks noGrp="1"/>
          </p:cNvSpPr>
          <p:nvPr>
            <p:ph type="dt" sz="half" idx="10"/>
          </p:nvPr>
        </p:nvSpPr>
        <p:spPr/>
        <p:txBody>
          <a:bodyPr/>
          <a:lstStyle/>
          <a:p>
            <a:fld id="{3261E223-857A-41E4-AC9E-C4948FAB0D58}" type="datetimeFigureOut">
              <a:rPr lang="en-US" smtClean="0"/>
              <a:t>4/21/2021</a:t>
            </a:fld>
            <a:endParaRPr lang="en-US"/>
          </a:p>
        </p:txBody>
      </p:sp>
      <p:sp>
        <p:nvSpPr>
          <p:cNvPr id="5" name="Footer Placeholder 4">
            <a:extLst>
              <a:ext uri="{FF2B5EF4-FFF2-40B4-BE49-F238E27FC236}">
                <a16:creationId xmlns:a16="http://schemas.microsoft.com/office/drawing/2014/main" id="{E9F30236-4218-44EF-A1C6-EFCFA8C57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13E6F-04CA-4724-A24E-89C5FA36CC1B}"/>
              </a:ext>
            </a:extLst>
          </p:cNvPr>
          <p:cNvSpPr>
            <a:spLocks noGrp="1"/>
          </p:cNvSpPr>
          <p:nvPr>
            <p:ph type="sldNum" sz="quarter" idx="12"/>
          </p:nvPr>
        </p:nvSpPr>
        <p:spPr/>
        <p:txBody>
          <a:bodyPr/>
          <a:lstStyle/>
          <a:p>
            <a:fld id="{621CE6AE-A2CE-4BD0-9479-DB96DA75E283}" type="slidenum">
              <a:rPr lang="en-US" smtClean="0"/>
              <a:t>‹#›</a:t>
            </a:fld>
            <a:endParaRPr lang="en-US"/>
          </a:p>
        </p:txBody>
      </p:sp>
    </p:spTree>
    <p:extLst>
      <p:ext uri="{BB962C8B-B14F-4D97-AF65-F5344CB8AC3E}">
        <p14:creationId xmlns:p14="http://schemas.microsoft.com/office/powerpoint/2010/main" val="14793442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F3B96-34BC-4AEE-933C-79566BA5F3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8F4078-00AA-45FF-97CC-897A2F9B0A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1816BE-B861-4883-BCC1-7946580E10D2}"/>
              </a:ext>
            </a:extLst>
          </p:cNvPr>
          <p:cNvSpPr>
            <a:spLocks noGrp="1"/>
          </p:cNvSpPr>
          <p:nvPr>
            <p:ph type="dt" sz="half" idx="10"/>
          </p:nvPr>
        </p:nvSpPr>
        <p:spPr/>
        <p:txBody>
          <a:bodyPr/>
          <a:lstStyle/>
          <a:p>
            <a:fld id="{1601A724-E357-49BE-9177-2C5A259A6B24}" type="datetimeFigureOut">
              <a:rPr lang="en-US" smtClean="0"/>
              <a:t>4/21/2021</a:t>
            </a:fld>
            <a:endParaRPr lang="en-US"/>
          </a:p>
        </p:txBody>
      </p:sp>
      <p:sp>
        <p:nvSpPr>
          <p:cNvPr id="5" name="Footer Placeholder 4">
            <a:extLst>
              <a:ext uri="{FF2B5EF4-FFF2-40B4-BE49-F238E27FC236}">
                <a16:creationId xmlns:a16="http://schemas.microsoft.com/office/drawing/2014/main" id="{FE15CC47-3FE9-4262-B22A-54C2B9A45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6C491-F557-4C4E-B9DB-773B91F878C7}"/>
              </a:ext>
            </a:extLst>
          </p:cNvPr>
          <p:cNvSpPr>
            <a:spLocks noGrp="1"/>
          </p:cNvSpPr>
          <p:nvPr>
            <p:ph type="sldNum" sz="quarter" idx="12"/>
          </p:nvPr>
        </p:nvSpPr>
        <p:spPr/>
        <p:txBody>
          <a:bodyPr/>
          <a:lstStyle/>
          <a:p>
            <a:fld id="{D4A3C19A-0FC8-443E-9B2A-0BAC8B332B33}" type="slidenum">
              <a:rPr lang="en-US" smtClean="0"/>
              <a:t>‹#›</a:t>
            </a:fld>
            <a:endParaRPr lang="en-US"/>
          </a:p>
        </p:txBody>
      </p:sp>
    </p:spTree>
    <p:extLst>
      <p:ext uri="{BB962C8B-B14F-4D97-AF65-F5344CB8AC3E}">
        <p14:creationId xmlns:p14="http://schemas.microsoft.com/office/powerpoint/2010/main" val="3663103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9145F-0558-4B4C-B83A-274D011052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522B44-94F4-4C45-9235-8FF522410B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CAA5D9-7DE0-4ECF-8BE2-B6603338FB51}"/>
              </a:ext>
            </a:extLst>
          </p:cNvPr>
          <p:cNvSpPr>
            <a:spLocks noGrp="1"/>
          </p:cNvSpPr>
          <p:nvPr>
            <p:ph type="dt" sz="half" idx="10"/>
          </p:nvPr>
        </p:nvSpPr>
        <p:spPr/>
        <p:txBody>
          <a:bodyPr/>
          <a:lstStyle/>
          <a:p>
            <a:fld id="{1601A724-E357-49BE-9177-2C5A259A6B24}" type="datetimeFigureOut">
              <a:rPr lang="en-US" smtClean="0"/>
              <a:t>4/21/2021</a:t>
            </a:fld>
            <a:endParaRPr lang="en-US"/>
          </a:p>
        </p:txBody>
      </p:sp>
      <p:sp>
        <p:nvSpPr>
          <p:cNvPr id="5" name="Footer Placeholder 4">
            <a:extLst>
              <a:ext uri="{FF2B5EF4-FFF2-40B4-BE49-F238E27FC236}">
                <a16:creationId xmlns:a16="http://schemas.microsoft.com/office/drawing/2014/main" id="{B47A3A97-DB9F-4909-A3DC-ACF9E32D1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47FC1-A37C-4C6C-B189-DCB886356E48}"/>
              </a:ext>
            </a:extLst>
          </p:cNvPr>
          <p:cNvSpPr>
            <a:spLocks noGrp="1"/>
          </p:cNvSpPr>
          <p:nvPr>
            <p:ph type="sldNum" sz="quarter" idx="12"/>
          </p:nvPr>
        </p:nvSpPr>
        <p:spPr/>
        <p:txBody>
          <a:bodyPr/>
          <a:lstStyle/>
          <a:p>
            <a:fld id="{D4A3C19A-0FC8-443E-9B2A-0BAC8B332B33}" type="slidenum">
              <a:rPr lang="en-US" smtClean="0"/>
              <a:t>‹#›</a:t>
            </a:fld>
            <a:endParaRPr lang="en-US"/>
          </a:p>
        </p:txBody>
      </p:sp>
    </p:spTree>
    <p:extLst>
      <p:ext uri="{BB962C8B-B14F-4D97-AF65-F5344CB8AC3E}">
        <p14:creationId xmlns:p14="http://schemas.microsoft.com/office/powerpoint/2010/main" val="35138173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ADA54-3C5A-4D8A-9E63-8F4ED1F581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166708-2032-4A6F-86B9-3CF689A7ED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F54953-0126-43DD-BE9B-4293DA15D51B}"/>
              </a:ext>
            </a:extLst>
          </p:cNvPr>
          <p:cNvSpPr>
            <a:spLocks noGrp="1"/>
          </p:cNvSpPr>
          <p:nvPr>
            <p:ph type="dt" sz="half" idx="10"/>
          </p:nvPr>
        </p:nvSpPr>
        <p:spPr/>
        <p:txBody>
          <a:bodyPr/>
          <a:lstStyle/>
          <a:p>
            <a:fld id="{1601A724-E357-49BE-9177-2C5A259A6B24}" type="datetimeFigureOut">
              <a:rPr lang="en-US" smtClean="0"/>
              <a:t>4/21/2021</a:t>
            </a:fld>
            <a:endParaRPr lang="en-US"/>
          </a:p>
        </p:txBody>
      </p:sp>
      <p:sp>
        <p:nvSpPr>
          <p:cNvPr id="5" name="Footer Placeholder 4">
            <a:extLst>
              <a:ext uri="{FF2B5EF4-FFF2-40B4-BE49-F238E27FC236}">
                <a16:creationId xmlns:a16="http://schemas.microsoft.com/office/drawing/2014/main" id="{700BDE79-EF46-422B-84DA-CDC4584FE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0734CE-BEB3-499C-88B3-A2C40BBA4F4B}"/>
              </a:ext>
            </a:extLst>
          </p:cNvPr>
          <p:cNvSpPr>
            <a:spLocks noGrp="1"/>
          </p:cNvSpPr>
          <p:nvPr>
            <p:ph type="sldNum" sz="quarter" idx="12"/>
          </p:nvPr>
        </p:nvSpPr>
        <p:spPr/>
        <p:txBody>
          <a:bodyPr/>
          <a:lstStyle/>
          <a:p>
            <a:fld id="{D4A3C19A-0FC8-443E-9B2A-0BAC8B332B33}" type="slidenum">
              <a:rPr lang="en-US" smtClean="0"/>
              <a:t>‹#›</a:t>
            </a:fld>
            <a:endParaRPr lang="en-US"/>
          </a:p>
        </p:txBody>
      </p:sp>
    </p:spTree>
    <p:extLst>
      <p:ext uri="{BB962C8B-B14F-4D97-AF65-F5344CB8AC3E}">
        <p14:creationId xmlns:p14="http://schemas.microsoft.com/office/powerpoint/2010/main" val="18508173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A324-B56F-4497-A2B2-6448DB3013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ED5ED7-E19C-41D8-9926-9900BFCC22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FCE67E-6BEE-4C27-A4F1-ACCD0D6818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B651D0-8347-479C-B5F1-D2AA6832B20E}"/>
              </a:ext>
            </a:extLst>
          </p:cNvPr>
          <p:cNvSpPr>
            <a:spLocks noGrp="1"/>
          </p:cNvSpPr>
          <p:nvPr>
            <p:ph type="dt" sz="half" idx="10"/>
          </p:nvPr>
        </p:nvSpPr>
        <p:spPr/>
        <p:txBody>
          <a:bodyPr/>
          <a:lstStyle/>
          <a:p>
            <a:fld id="{1601A724-E357-49BE-9177-2C5A259A6B24}" type="datetimeFigureOut">
              <a:rPr lang="en-US" smtClean="0"/>
              <a:t>4/21/2021</a:t>
            </a:fld>
            <a:endParaRPr lang="en-US"/>
          </a:p>
        </p:txBody>
      </p:sp>
      <p:sp>
        <p:nvSpPr>
          <p:cNvPr id="6" name="Footer Placeholder 5">
            <a:extLst>
              <a:ext uri="{FF2B5EF4-FFF2-40B4-BE49-F238E27FC236}">
                <a16:creationId xmlns:a16="http://schemas.microsoft.com/office/drawing/2014/main" id="{1443CF60-B0E4-412F-9A2C-104AD00A94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81616-9471-4CD8-9BA8-AEC84A980F91}"/>
              </a:ext>
            </a:extLst>
          </p:cNvPr>
          <p:cNvSpPr>
            <a:spLocks noGrp="1"/>
          </p:cNvSpPr>
          <p:nvPr>
            <p:ph type="sldNum" sz="quarter" idx="12"/>
          </p:nvPr>
        </p:nvSpPr>
        <p:spPr/>
        <p:txBody>
          <a:bodyPr/>
          <a:lstStyle/>
          <a:p>
            <a:fld id="{D4A3C19A-0FC8-443E-9B2A-0BAC8B332B33}" type="slidenum">
              <a:rPr lang="en-US" smtClean="0"/>
              <a:t>‹#›</a:t>
            </a:fld>
            <a:endParaRPr lang="en-US"/>
          </a:p>
        </p:txBody>
      </p:sp>
    </p:spTree>
    <p:extLst>
      <p:ext uri="{BB962C8B-B14F-4D97-AF65-F5344CB8AC3E}">
        <p14:creationId xmlns:p14="http://schemas.microsoft.com/office/powerpoint/2010/main" val="25343498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3DA83-CDF9-4DF7-931E-D97A34D5EB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491952-1C40-4EF1-B6E4-7229E0F1E5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0AD32F-3932-4036-87F1-B248E997C3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184B9A-289D-421A-8C0E-CD0B16C1D0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C96FC6-7165-498C-8AF3-FD126EE941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7843A5-9CD4-4DA8-A280-6697FA88359F}"/>
              </a:ext>
            </a:extLst>
          </p:cNvPr>
          <p:cNvSpPr>
            <a:spLocks noGrp="1"/>
          </p:cNvSpPr>
          <p:nvPr>
            <p:ph type="dt" sz="half" idx="10"/>
          </p:nvPr>
        </p:nvSpPr>
        <p:spPr/>
        <p:txBody>
          <a:bodyPr/>
          <a:lstStyle/>
          <a:p>
            <a:fld id="{1601A724-E357-49BE-9177-2C5A259A6B24}" type="datetimeFigureOut">
              <a:rPr lang="en-US" smtClean="0"/>
              <a:t>4/21/2021</a:t>
            </a:fld>
            <a:endParaRPr lang="en-US"/>
          </a:p>
        </p:txBody>
      </p:sp>
      <p:sp>
        <p:nvSpPr>
          <p:cNvPr id="8" name="Footer Placeholder 7">
            <a:extLst>
              <a:ext uri="{FF2B5EF4-FFF2-40B4-BE49-F238E27FC236}">
                <a16:creationId xmlns:a16="http://schemas.microsoft.com/office/drawing/2014/main" id="{EDF28673-80B6-448F-8EC7-AFA00F17A1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D9636C-D71E-4D0C-A343-5F77C1C10AA5}"/>
              </a:ext>
            </a:extLst>
          </p:cNvPr>
          <p:cNvSpPr>
            <a:spLocks noGrp="1"/>
          </p:cNvSpPr>
          <p:nvPr>
            <p:ph type="sldNum" sz="quarter" idx="12"/>
          </p:nvPr>
        </p:nvSpPr>
        <p:spPr/>
        <p:txBody>
          <a:bodyPr/>
          <a:lstStyle/>
          <a:p>
            <a:fld id="{D4A3C19A-0FC8-443E-9B2A-0BAC8B332B33}" type="slidenum">
              <a:rPr lang="en-US" smtClean="0"/>
              <a:t>‹#›</a:t>
            </a:fld>
            <a:endParaRPr lang="en-US"/>
          </a:p>
        </p:txBody>
      </p:sp>
    </p:spTree>
    <p:extLst>
      <p:ext uri="{BB962C8B-B14F-4D97-AF65-F5344CB8AC3E}">
        <p14:creationId xmlns:p14="http://schemas.microsoft.com/office/powerpoint/2010/main" val="30417593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6072E-9FC4-4C8D-A1B9-65792CE0C9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5ACC3B-F7F2-4806-9DAE-F220881B8387}"/>
              </a:ext>
            </a:extLst>
          </p:cNvPr>
          <p:cNvSpPr>
            <a:spLocks noGrp="1"/>
          </p:cNvSpPr>
          <p:nvPr>
            <p:ph type="dt" sz="half" idx="10"/>
          </p:nvPr>
        </p:nvSpPr>
        <p:spPr/>
        <p:txBody>
          <a:bodyPr/>
          <a:lstStyle/>
          <a:p>
            <a:fld id="{1601A724-E357-49BE-9177-2C5A259A6B24}" type="datetimeFigureOut">
              <a:rPr lang="en-US" smtClean="0"/>
              <a:t>4/21/2021</a:t>
            </a:fld>
            <a:endParaRPr lang="en-US"/>
          </a:p>
        </p:txBody>
      </p:sp>
      <p:sp>
        <p:nvSpPr>
          <p:cNvPr id="4" name="Footer Placeholder 3">
            <a:extLst>
              <a:ext uri="{FF2B5EF4-FFF2-40B4-BE49-F238E27FC236}">
                <a16:creationId xmlns:a16="http://schemas.microsoft.com/office/drawing/2014/main" id="{F16FF971-BA25-4C39-996D-309A9B28C4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D538E5-BAE0-40D2-8D60-B8E2EFE45E4D}"/>
              </a:ext>
            </a:extLst>
          </p:cNvPr>
          <p:cNvSpPr>
            <a:spLocks noGrp="1"/>
          </p:cNvSpPr>
          <p:nvPr>
            <p:ph type="sldNum" sz="quarter" idx="12"/>
          </p:nvPr>
        </p:nvSpPr>
        <p:spPr/>
        <p:txBody>
          <a:bodyPr/>
          <a:lstStyle/>
          <a:p>
            <a:fld id="{D4A3C19A-0FC8-443E-9B2A-0BAC8B332B33}" type="slidenum">
              <a:rPr lang="en-US" smtClean="0"/>
              <a:t>‹#›</a:t>
            </a:fld>
            <a:endParaRPr lang="en-US"/>
          </a:p>
        </p:txBody>
      </p:sp>
    </p:spTree>
    <p:extLst>
      <p:ext uri="{BB962C8B-B14F-4D97-AF65-F5344CB8AC3E}">
        <p14:creationId xmlns:p14="http://schemas.microsoft.com/office/powerpoint/2010/main" val="19510438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D7F86F-60DF-45E7-B8D4-0E2682D6B14B}"/>
              </a:ext>
            </a:extLst>
          </p:cNvPr>
          <p:cNvSpPr>
            <a:spLocks noGrp="1"/>
          </p:cNvSpPr>
          <p:nvPr>
            <p:ph type="dt" sz="half" idx="10"/>
          </p:nvPr>
        </p:nvSpPr>
        <p:spPr/>
        <p:txBody>
          <a:bodyPr/>
          <a:lstStyle/>
          <a:p>
            <a:fld id="{1601A724-E357-49BE-9177-2C5A259A6B24}" type="datetimeFigureOut">
              <a:rPr lang="en-US" smtClean="0"/>
              <a:t>4/21/2021</a:t>
            </a:fld>
            <a:endParaRPr lang="en-US"/>
          </a:p>
        </p:txBody>
      </p:sp>
      <p:sp>
        <p:nvSpPr>
          <p:cNvPr id="3" name="Footer Placeholder 2">
            <a:extLst>
              <a:ext uri="{FF2B5EF4-FFF2-40B4-BE49-F238E27FC236}">
                <a16:creationId xmlns:a16="http://schemas.microsoft.com/office/drawing/2014/main" id="{0C629817-6A3B-4A9B-B1F3-20BC0C0851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8A0E68-6716-48E1-90D3-AABB9F73B28A}"/>
              </a:ext>
            </a:extLst>
          </p:cNvPr>
          <p:cNvSpPr>
            <a:spLocks noGrp="1"/>
          </p:cNvSpPr>
          <p:nvPr>
            <p:ph type="sldNum" sz="quarter" idx="12"/>
          </p:nvPr>
        </p:nvSpPr>
        <p:spPr/>
        <p:txBody>
          <a:bodyPr/>
          <a:lstStyle/>
          <a:p>
            <a:fld id="{D4A3C19A-0FC8-443E-9B2A-0BAC8B332B33}" type="slidenum">
              <a:rPr lang="en-US" smtClean="0"/>
              <a:t>‹#›</a:t>
            </a:fld>
            <a:endParaRPr lang="en-US"/>
          </a:p>
        </p:txBody>
      </p:sp>
    </p:spTree>
    <p:extLst>
      <p:ext uri="{BB962C8B-B14F-4D97-AF65-F5344CB8AC3E}">
        <p14:creationId xmlns:p14="http://schemas.microsoft.com/office/powerpoint/2010/main" val="35380462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40CF-57B1-4D56-94E2-F2F2E6A793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1289EA-B8DA-4B42-8036-14D1D24286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EF3502-0261-4900-AB23-7A46027A9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74D7AC-1A66-4855-8141-0B67E517E599}"/>
              </a:ext>
            </a:extLst>
          </p:cNvPr>
          <p:cNvSpPr>
            <a:spLocks noGrp="1"/>
          </p:cNvSpPr>
          <p:nvPr>
            <p:ph type="dt" sz="half" idx="10"/>
          </p:nvPr>
        </p:nvSpPr>
        <p:spPr/>
        <p:txBody>
          <a:bodyPr/>
          <a:lstStyle/>
          <a:p>
            <a:fld id="{1601A724-E357-49BE-9177-2C5A259A6B24}" type="datetimeFigureOut">
              <a:rPr lang="en-US" smtClean="0"/>
              <a:t>4/21/2021</a:t>
            </a:fld>
            <a:endParaRPr lang="en-US"/>
          </a:p>
        </p:txBody>
      </p:sp>
      <p:sp>
        <p:nvSpPr>
          <p:cNvPr id="6" name="Footer Placeholder 5">
            <a:extLst>
              <a:ext uri="{FF2B5EF4-FFF2-40B4-BE49-F238E27FC236}">
                <a16:creationId xmlns:a16="http://schemas.microsoft.com/office/drawing/2014/main" id="{E431013A-C433-4D3E-840D-F97C09A787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4A9E8-597A-432D-B887-011E82ABDCB7}"/>
              </a:ext>
            </a:extLst>
          </p:cNvPr>
          <p:cNvSpPr>
            <a:spLocks noGrp="1"/>
          </p:cNvSpPr>
          <p:nvPr>
            <p:ph type="sldNum" sz="quarter" idx="12"/>
          </p:nvPr>
        </p:nvSpPr>
        <p:spPr/>
        <p:txBody>
          <a:bodyPr/>
          <a:lstStyle/>
          <a:p>
            <a:fld id="{D4A3C19A-0FC8-443E-9B2A-0BAC8B332B33}" type="slidenum">
              <a:rPr lang="en-US" smtClean="0"/>
              <a:t>‹#›</a:t>
            </a:fld>
            <a:endParaRPr lang="en-US"/>
          </a:p>
        </p:txBody>
      </p:sp>
    </p:spTree>
    <p:extLst>
      <p:ext uri="{BB962C8B-B14F-4D97-AF65-F5344CB8AC3E}">
        <p14:creationId xmlns:p14="http://schemas.microsoft.com/office/powerpoint/2010/main" val="2597585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Tree>
    <p:extLst>
      <p:ext uri="{BB962C8B-B14F-4D97-AF65-F5344CB8AC3E}">
        <p14:creationId xmlns:p14="http://schemas.microsoft.com/office/powerpoint/2010/main" val="2100221807"/>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20B39-DB2E-4EA1-9DF8-0064A1144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820FD9-7CF0-4768-8120-707F2A5C4F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18E5D1-CD83-4BB8-96F6-A567B423ED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B3A3A-08C5-474D-82C0-49DF68598918}"/>
              </a:ext>
            </a:extLst>
          </p:cNvPr>
          <p:cNvSpPr>
            <a:spLocks noGrp="1"/>
          </p:cNvSpPr>
          <p:nvPr>
            <p:ph type="dt" sz="half" idx="10"/>
          </p:nvPr>
        </p:nvSpPr>
        <p:spPr/>
        <p:txBody>
          <a:bodyPr/>
          <a:lstStyle/>
          <a:p>
            <a:fld id="{1601A724-E357-49BE-9177-2C5A259A6B24}" type="datetimeFigureOut">
              <a:rPr lang="en-US" smtClean="0"/>
              <a:t>4/21/2021</a:t>
            </a:fld>
            <a:endParaRPr lang="en-US"/>
          </a:p>
        </p:txBody>
      </p:sp>
      <p:sp>
        <p:nvSpPr>
          <p:cNvPr id="6" name="Footer Placeholder 5">
            <a:extLst>
              <a:ext uri="{FF2B5EF4-FFF2-40B4-BE49-F238E27FC236}">
                <a16:creationId xmlns:a16="http://schemas.microsoft.com/office/drawing/2014/main" id="{135204AB-7E47-412E-B306-5AB020406D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9DA412-4BE4-4852-AE5B-BE74B85A3F41}"/>
              </a:ext>
            </a:extLst>
          </p:cNvPr>
          <p:cNvSpPr>
            <a:spLocks noGrp="1"/>
          </p:cNvSpPr>
          <p:nvPr>
            <p:ph type="sldNum" sz="quarter" idx="12"/>
          </p:nvPr>
        </p:nvSpPr>
        <p:spPr/>
        <p:txBody>
          <a:bodyPr/>
          <a:lstStyle/>
          <a:p>
            <a:fld id="{D4A3C19A-0FC8-443E-9B2A-0BAC8B332B33}" type="slidenum">
              <a:rPr lang="en-US" smtClean="0"/>
              <a:t>‹#›</a:t>
            </a:fld>
            <a:endParaRPr lang="en-US"/>
          </a:p>
        </p:txBody>
      </p:sp>
    </p:spTree>
    <p:extLst>
      <p:ext uri="{BB962C8B-B14F-4D97-AF65-F5344CB8AC3E}">
        <p14:creationId xmlns:p14="http://schemas.microsoft.com/office/powerpoint/2010/main" val="4324900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AEF3E-CB5B-45C4-8F66-D20EE10254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8C9253-C15D-4D77-A186-2CB4067070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BE1CE-CB60-4881-BCDD-A360AB274068}"/>
              </a:ext>
            </a:extLst>
          </p:cNvPr>
          <p:cNvSpPr>
            <a:spLocks noGrp="1"/>
          </p:cNvSpPr>
          <p:nvPr>
            <p:ph type="dt" sz="half" idx="10"/>
          </p:nvPr>
        </p:nvSpPr>
        <p:spPr/>
        <p:txBody>
          <a:bodyPr/>
          <a:lstStyle/>
          <a:p>
            <a:fld id="{1601A724-E357-49BE-9177-2C5A259A6B24}" type="datetimeFigureOut">
              <a:rPr lang="en-US" smtClean="0"/>
              <a:t>4/21/2021</a:t>
            </a:fld>
            <a:endParaRPr lang="en-US"/>
          </a:p>
        </p:txBody>
      </p:sp>
      <p:sp>
        <p:nvSpPr>
          <p:cNvPr id="5" name="Footer Placeholder 4">
            <a:extLst>
              <a:ext uri="{FF2B5EF4-FFF2-40B4-BE49-F238E27FC236}">
                <a16:creationId xmlns:a16="http://schemas.microsoft.com/office/drawing/2014/main" id="{87AD1795-0165-448E-986B-8BC341FCA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8251E-7D09-4982-9507-97B2E47D7AE0}"/>
              </a:ext>
            </a:extLst>
          </p:cNvPr>
          <p:cNvSpPr>
            <a:spLocks noGrp="1"/>
          </p:cNvSpPr>
          <p:nvPr>
            <p:ph type="sldNum" sz="quarter" idx="12"/>
          </p:nvPr>
        </p:nvSpPr>
        <p:spPr/>
        <p:txBody>
          <a:bodyPr/>
          <a:lstStyle/>
          <a:p>
            <a:fld id="{D4A3C19A-0FC8-443E-9B2A-0BAC8B332B33}" type="slidenum">
              <a:rPr lang="en-US" smtClean="0"/>
              <a:t>‹#›</a:t>
            </a:fld>
            <a:endParaRPr lang="en-US"/>
          </a:p>
        </p:txBody>
      </p:sp>
    </p:spTree>
    <p:extLst>
      <p:ext uri="{BB962C8B-B14F-4D97-AF65-F5344CB8AC3E}">
        <p14:creationId xmlns:p14="http://schemas.microsoft.com/office/powerpoint/2010/main" val="17701717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7301EF-BCD9-47EE-8D96-F374C46E04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BF65FF-A12A-4173-92A3-6F266930AC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7CBE1-98D2-4BC3-B362-E570EEE15EF4}"/>
              </a:ext>
            </a:extLst>
          </p:cNvPr>
          <p:cNvSpPr>
            <a:spLocks noGrp="1"/>
          </p:cNvSpPr>
          <p:nvPr>
            <p:ph type="dt" sz="half" idx="10"/>
          </p:nvPr>
        </p:nvSpPr>
        <p:spPr/>
        <p:txBody>
          <a:bodyPr/>
          <a:lstStyle/>
          <a:p>
            <a:fld id="{1601A724-E357-49BE-9177-2C5A259A6B24}" type="datetimeFigureOut">
              <a:rPr lang="en-US" smtClean="0"/>
              <a:t>4/21/2021</a:t>
            </a:fld>
            <a:endParaRPr lang="en-US"/>
          </a:p>
        </p:txBody>
      </p:sp>
      <p:sp>
        <p:nvSpPr>
          <p:cNvPr id="5" name="Footer Placeholder 4">
            <a:extLst>
              <a:ext uri="{FF2B5EF4-FFF2-40B4-BE49-F238E27FC236}">
                <a16:creationId xmlns:a16="http://schemas.microsoft.com/office/drawing/2014/main" id="{DD2BA1FF-97C3-4BFF-AD8F-94CDC0C1B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7526B-F294-41D7-85C0-A206E73E7DF3}"/>
              </a:ext>
            </a:extLst>
          </p:cNvPr>
          <p:cNvSpPr>
            <a:spLocks noGrp="1"/>
          </p:cNvSpPr>
          <p:nvPr>
            <p:ph type="sldNum" sz="quarter" idx="12"/>
          </p:nvPr>
        </p:nvSpPr>
        <p:spPr/>
        <p:txBody>
          <a:bodyPr/>
          <a:lstStyle/>
          <a:p>
            <a:fld id="{D4A3C19A-0FC8-443E-9B2A-0BAC8B332B33}" type="slidenum">
              <a:rPr lang="en-US" smtClean="0"/>
              <a:t>‹#›</a:t>
            </a:fld>
            <a:endParaRPr lang="en-US"/>
          </a:p>
        </p:txBody>
      </p:sp>
    </p:spTree>
    <p:extLst>
      <p:ext uri="{BB962C8B-B14F-4D97-AF65-F5344CB8AC3E}">
        <p14:creationId xmlns:p14="http://schemas.microsoft.com/office/powerpoint/2010/main" val="4647021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676400"/>
            <a:ext cx="5080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752122-F33B-4870-8EE9-246F7717A3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98732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8ED982D-ECF3-4BF0-AD94-DF39B40933D1}"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6740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676400"/>
            <a:ext cx="5080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76400"/>
            <a:ext cx="5080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62400"/>
            <a:ext cx="5080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E649677-340C-4AA5-860B-93BB9F628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162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182F7D-75DD-436F-B4F0-F48362F1FFD0}"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547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223753657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dirty="0"/>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220326887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2D2D2D"/>
                </a:solidFill>
                <a:latin typeface="Calibri" panose="020F0502020204030204" pitchFamily="34" charset="0"/>
              </a:rPr>
              <a:t>For more information, contact CDC</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1-800-CDC-INFO (232-4636)</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TTY:  1-888-232-6348    www.cdc.gov</a:t>
            </a: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3B5A247-08D2-4173-9D7D-19CB4FBA84C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6870493" y="347439"/>
            <a:ext cx="5321508" cy="4390244"/>
          </a:xfrm>
          <a:prstGeom prst="rect">
            <a:avLst/>
          </a:prstGeom>
        </p:spPr>
      </p:pic>
    </p:spTree>
    <p:extLst>
      <p:ext uri="{BB962C8B-B14F-4D97-AF65-F5344CB8AC3E}">
        <p14:creationId xmlns:p14="http://schemas.microsoft.com/office/powerpoint/2010/main" val="41507621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2D2D2D"/>
                </a:solidFill>
                <a:latin typeface="Calibri" panose="020F0502020204030204" pitchFamily="34" charset="0"/>
              </a:rPr>
              <a:t>For more information, contact CDC</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1-800-CDC-INFO (232-4636)</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TTY:  1-888-232-6348    www.cdc.gov</a:t>
            </a: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382C1A37-4888-4B69-99C9-98D605CCFB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1703"/>
            <a:ext cx="12192000" cy="3391760"/>
          </a:xfrm>
          <a:prstGeom prst="rect">
            <a:avLst/>
          </a:prstGeom>
        </p:spPr>
      </p:pic>
    </p:spTree>
    <p:extLst>
      <p:ext uri="{BB962C8B-B14F-4D97-AF65-F5344CB8AC3E}">
        <p14:creationId xmlns:p14="http://schemas.microsoft.com/office/powerpoint/2010/main" val="173992934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04A8-D1E3-5744-B9EF-6CC42CFA0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AA47E0-6697-364B-A909-5A957B10EC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CD03C-BCD1-8446-8BA9-6C804BCAD737}"/>
              </a:ext>
            </a:extLst>
          </p:cNvPr>
          <p:cNvSpPr>
            <a:spLocks noGrp="1"/>
          </p:cNvSpPr>
          <p:nvPr>
            <p:ph type="dt" sz="half" idx="10"/>
          </p:nvPr>
        </p:nvSpPr>
        <p:spPr/>
        <p:txBody>
          <a:bodyPr/>
          <a:lstStyle/>
          <a:p>
            <a:fld id="{0E70F81D-2F64-B743-994D-D373394022F0}" type="datetimeFigureOut">
              <a:rPr lang="en-US" smtClean="0"/>
              <a:t>4/21/2021</a:t>
            </a:fld>
            <a:endParaRPr lang="en-US"/>
          </a:p>
        </p:txBody>
      </p:sp>
      <p:sp>
        <p:nvSpPr>
          <p:cNvPr id="5" name="Footer Placeholder 4">
            <a:extLst>
              <a:ext uri="{FF2B5EF4-FFF2-40B4-BE49-F238E27FC236}">
                <a16:creationId xmlns:a16="http://schemas.microsoft.com/office/drawing/2014/main" id="{AC2DF6AE-62A5-1841-83A6-5D1493B0F6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58411-5181-5C43-856F-797962A462E0}"/>
              </a:ext>
            </a:extLst>
          </p:cNvPr>
          <p:cNvSpPr>
            <a:spLocks noGrp="1"/>
          </p:cNvSpPr>
          <p:nvPr>
            <p:ph type="sldNum" sz="quarter" idx="12"/>
          </p:nvPr>
        </p:nvSpPr>
        <p:spPr/>
        <p:txBody>
          <a:bodyPr/>
          <a:lstStyle/>
          <a:p>
            <a:fld id="{B62A1CE9-F3BA-1943-934C-044C1CA75633}" type="slidenum">
              <a:rPr lang="en-US" smtClean="0"/>
              <a:t>‹#›</a:t>
            </a:fld>
            <a:endParaRPr lang="en-US"/>
          </a:p>
        </p:txBody>
      </p:sp>
    </p:spTree>
    <p:extLst>
      <p:ext uri="{BB962C8B-B14F-4D97-AF65-F5344CB8AC3E}">
        <p14:creationId xmlns:p14="http://schemas.microsoft.com/office/powerpoint/2010/main" val="232242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51613473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_O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endParaRPr lang="en-US" dirty="0"/>
          </a:p>
        </p:txBody>
      </p:sp>
      <p:sp>
        <p:nvSpPr>
          <p:cNvPr id="4"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a:t>*Citations and references</a:t>
            </a:r>
          </a:p>
        </p:txBody>
      </p:sp>
    </p:spTree>
    <p:extLst>
      <p:ext uri="{BB962C8B-B14F-4D97-AF65-F5344CB8AC3E}">
        <p14:creationId xmlns:p14="http://schemas.microsoft.com/office/powerpoint/2010/main" val="398245196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47544" y="1288496"/>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0"/>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userDrawn="1">
            <p:ph type="title"/>
          </p:nvPr>
        </p:nvSpPr>
        <p:spPr>
          <a:xfrm>
            <a:off x="696687"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616740" y="2520846"/>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616119" y="6014056"/>
            <a:ext cx="5575883" cy="502766"/>
          </a:xfrm>
          <a:prstGeom prst="rect">
            <a:avLst/>
          </a:prstGeom>
          <a:solidFill>
            <a:srgbClr val="FBAB18"/>
          </a:solidFill>
        </p:spPr>
        <p:txBody>
          <a:bodyPr wrap="square" rtlCol="0">
            <a:spAutoFit/>
          </a:bodyPr>
          <a:lstStyle/>
          <a:p>
            <a:pPr marL="380990" marR="0" lvl="0" indent="0" algn="l" defTabSz="1219170" rtl="0" eaLnBrk="0" fontAlgn="base" latinLnBrk="0" hangingPunct="0">
              <a:lnSpc>
                <a:spcPct val="100000"/>
              </a:lnSpc>
              <a:spcBef>
                <a:spcPct val="0"/>
              </a:spcBef>
              <a:spcAft>
                <a:spcPct val="0"/>
              </a:spcAft>
              <a:buClrTx/>
              <a:buSzTx/>
              <a:buFontTx/>
              <a:buNone/>
              <a:tabLst/>
              <a:defRPr/>
            </a:pPr>
            <a:r>
              <a:rPr lang="en-US" sz="2667" b="1" dirty="0">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414157691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p14="http://schemas.microsoft.com/office/powerpoint/2010/main" val="279099441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dirty="0"/>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5260928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spTree>
    <p:extLst>
      <p:ext uri="{BB962C8B-B14F-4D97-AF65-F5344CB8AC3E}">
        <p14:creationId xmlns:p14="http://schemas.microsoft.com/office/powerpoint/2010/main" val="24441403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dirty="0"/>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366450210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lor_backgroun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dirty="0"/>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420114633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2D2D2D"/>
                </a:solidFill>
                <a:latin typeface="Calibri" panose="020F0502020204030204" pitchFamily="34" charset="0"/>
              </a:rPr>
              <a:t>For more information, contact CDC</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1-800-CDC-INFO (232-4636)</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TTY:  1-888-232-6348    www.cdc.gov</a:t>
            </a: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8"/>
            <a:ext cx="4913032" cy="4634459"/>
          </a:xfrm>
          <a:prstGeom prst="rect">
            <a:avLst/>
          </a:prstGeom>
        </p:spPr>
      </p:pic>
    </p:spTree>
    <p:extLst>
      <p:ext uri="{BB962C8B-B14F-4D97-AF65-F5344CB8AC3E}">
        <p14:creationId xmlns:p14="http://schemas.microsoft.com/office/powerpoint/2010/main" val="327371649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2D2D2D"/>
                </a:solidFill>
                <a:latin typeface="Calibri" panose="020F0502020204030204" pitchFamily="34" charset="0"/>
              </a:rPr>
              <a:t>For more information, contact CDC</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1-800-CDC-INFO (232-4636)</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TTY:  1-888-232-6348    www.cdc.gov</a:t>
            </a: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261160727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B229-A312-E94B-AA8D-159B9C9B5E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34FE1-447C-C14A-9F18-F5FFC9250C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B6E222-1D5E-E04E-BF8C-D145F94D664D}"/>
              </a:ext>
            </a:extLst>
          </p:cNvPr>
          <p:cNvSpPr>
            <a:spLocks noGrp="1"/>
          </p:cNvSpPr>
          <p:nvPr>
            <p:ph type="dt" sz="half" idx="10"/>
          </p:nvPr>
        </p:nvSpPr>
        <p:spPr/>
        <p:txBody>
          <a:bodyPr/>
          <a:lstStyle/>
          <a:p>
            <a:fld id="{0E70F81D-2F64-B743-994D-D373394022F0}" type="datetimeFigureOut">
              <a:rPr lang="en-US" smtClean="0"/>
              <a:t>4/21/2021</a:t>
            </a:fld>
            <a:endParaRPr lang="en-US"/>
          </a:p>
        </p:txBody>
      </p:sp>
      <p:sp>
        <p:nvSpPr>
          <p:cNvPr id="5" name="Footer Placeholder 4">
            <a:extLst>
              <a:ext uri="{FF2B5EF4-FFF2-40B4-BE49-F238E27FC236}">
                <a16:creationId xmlns:a16="http://schemas.microsoft.com/office/drawing/2014/main" id="{C825DE63-58F9-F04F-BC30-D67ABB43C4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9640D-7D07-D14A-BC5C-959165BB67C2}"/>
              </a:ext>
            </a:extLst>
          </p:cNvPr>
          <p:cNvSpPr>
            <a:spLocks noGrp="1"/>
          </p:cNvSpPr>
          <p:nvPr>
            <p:ph type="sldNum" sz="quarter" idx="12"/>
          </p:nvPr>
        </p:nvSpPr>
        <p:spPr/>
        <p:txBody>
          <a:bodyPr/>
          <a:lstStyle/>
          <a:p>
            <a:fld id="{B62A1CE9-F3BA-1943-934C-044C1CA75633}" type="slidenum">
              <a:rPr lang="en-US" smtClean="0"/>
              <a:t>‹#›</a:t>
            </a:fld>
            <a:endParaRPr lang="en-US"/>
          </a:p>
        </p:txBody>
      </p:sp>
    </p:spTree>
    <p:extLst>
      <p:ext uri="{BB962C8B-B14F-4D97-AF65-F5344CB8AC3E}">
        <p14:creationId xmlns:p14="http://schemas.microsoft.com/office/powerpoint/2010/main" val="2274823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8582080" y="2501220"/>
            <a:ext cx="2919489" cy="2753952"/>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0"/>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userDrawn="1">
            <p:ph type="title"/>
          </p:nvPr>
        </p:nvSpPr>
        <p:spPr>
          <a:xfrm>
            <a:off x="696687"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6740" y="2520846"/>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616119" y="6203244"/>
            <a:ext cx="5575883" cy="420564"/>
          </a:xfrm>
          <a:prstGeom prst="rect">
            <a:avLst/>
          </a:prstGeom>
          <a:solidFill>
            <a:srgbClr val="FBAB18"/>
          </a:solidFill>
        </p:spPr>
        <p:txBody>
          <a:bodyPr wrap="square" rtlCol="0">
            <a:spAutoFit/>
          </a:bodyPr>
          <a:lstStyle/>
          <a:p>
            <a:pPr marL="380990" marR="0" lvl="0" indent="0" algn="l" defTabSz="1219170" rtl="0" eaLnBrk="0" fontAlgn="base" latinLnBrk="0" hangingPunct="0">
              <a:lnSpc>
                <a:spcPct val="100000"/>
              </a:lnSpc>
              <a:spcBef>
                <a:spcPct val="0"/>
              </a:spcBef>
              <a:spcAft>
                <a:spcPct val="0"/>
              </a:spcAft>
              <a:buClrTx/>
              <a:buSzTx/>
              <a:buFontTx/>
              <a:buNone/>
              <a:tabLst/>
              <a:defRPr/>
            </a:pPr>
            <a:r>
              <a:rPr lang="en-US" sz="2133" b="1" dirty="0">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grpSp>
    </p:spTree>
    <p:extLst>
      <p:ext uri="{BB962C8B-B14F-4D97-AF65-F5344CB8AC3E}">
        <p14:creationId xmlns:p14="http://schemas.microsoft.com/office/powerpoint/2010/main" val="218385519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grpSp>
    </p:spTree>
    <p:extLst>
      <p:ext uri="{BB962C8B-B14F-4D97-AF65-F5344CB8AC3E}">
        <p14:creationId xmlns:p14="http://schemas.microsoft.com/office/powerpoint/2010/main" val="337839110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5091234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grpSp>
    </p:spTree>
    <p:extLst>
      <p:ext uri="{BB962C8B-B14F-4D97-AF65-F5344CB8AC3E}">
        <p14:creationId xmlns:p14="http://schemas.microsoft.com/office/powerpoint/2010/main" val="295558904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grpSp>
    </p:spTree>
    <p:extLst>
      <p:ext uri="{BB962C8B-B14F-4D97-AF65-F5344CB8AC3E}">
        <p14:creationId xmlns:p14="http://schemas.microsoft.com/office/powerpoint/2010/main" val="63963741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1850-1AB6-4331-A0AB-A6F93CDC02D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9848769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grpSp>
    </p:spTree>
    <p:extLst>
      <p:ext uri="{BB962C8B-B14F-4D97-AF65-F5344CB8AC3E}">
        <p14:creationId xmlns:p14="http://schemas.microsoft.com/office/powerpoint/2010/main" val="393238184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125432176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385648440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2D2D2D"/>
                </a:solidFill>
                <a:latin typeface="Calibri" panose="020F0502020204030204" pitchFamily="34" charset="0"/>
              </a:rPr>
              <a:t>For more information, contact CDC</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1-800-CDC-INFO (232-4636)</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TTY:  1-888-232-6348    www.cdc.gov</a:t>
            </a: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8"/>
            <a:ext cx="4913032" cy="4634459"/>
          </a:xfrm>
          <a:prstGeom prst="rect">
            <a:avLst/>
          </a:prstGeom>
        </p:spPr>
      </p:pic>
    </p:spTree>
    <p:extLst>
      <p:ext uri="{BB962C8B-B14F-4D97-AF65-F5344CB8AC3E}">
        <p14:creationId xmlns:p14="http://schemas.microsoft.com/office/powerpoint/2010/main" val="21505176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F431-055D-A64A-B483-1526FB18FE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10CCC-03F8-4540-85CC-A4FDC47E14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A2A8E0-902D-C245-91E7-0292FE6AC5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85EA8-E9BE-F144-B88A-A104E3D8F86E}"/>
              </a:ext>
            </a:extLst>
          </p:cNvPr>
          <p:cNvSpPr>
            <a:spLocks noGrp="1"/>
          </p:cNvSpPr>
          <p:nvPr>
            <p:ph type="dt" sz="half" idx="10"/>
          </p:nvPr>
        </p:nvSpPr>
        <p:spPr/>
        <p:txBody>
          <a:bodyPr/>
          <a:lstStyle/>
          <a:p>
            <a:fld id="{0E70F81D-2F64-B743-994D-D373394022F0}" type="datetimeFigureOut">
              <a:rPr lang="en-US" smtClean="0"/>
              <a:t>4/21/2021</a:t>
            </a:fld>
            <a:endParaRPr lang="en-US"/>
          </a:p>
        </p:txBody>
      </p:sp>
      <p:sp>
        <p:nvSpPr>
          <p:cNvPr id="6" name="Footer Placeholder 5">
            <a:extLst>
              <a:ext uri="{FF2B5EF4-FFF2-40B4-BE49-F238E27FC236}">
                <a16:creationId xmlns:a16="http://schemas.microsoft.com/office/drawing/2014/main" id="{5C2E50EB-7F04-5742-8ED3-D1B961E5B4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47EB6A-F3C3-0142-A2FA-B01A1A2BD0AC}"/>
              </a:ext>
            </a:extLst>
          </p:cNvPr>
          <p:cNvSpPr>
            <a:spLocks noGrp="1"/>
          </p:cNvSpPr>
          <p:nvPr>
            <p:ph type="sldNum" sz="quarter" idx="12"/>
          </p:nvPr>
        </p:nvSpPr>
        <p:spPr/>
        <p:txBody>
          <a:bodyPr/>
          <a:lstStyle/>
          <a:p>
            <a:fld id="{B62A1CE9-F3BA-1943-934C-044C1CA75633}" type="slidenum">
              <a:rPr lang="en-US" smtClean="0"/>
              <a:t>‹#›</a:t>
            </a:fld>
            <a:endParaRPr lang="en-US"/>
          </a:p>
        </p:txBody>
      </p:sp>
    </p:spTree>
    <p:extLst>
      <p:ext uri="{BB962C8B-B14F-4D97-AF65-F5344CB8AC3E}">
        <p14:creationId xmlns:p14="http://schemas.microsoft.com/office/powerpoint/2010/main" val="2003918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2D2D2D"/>
                </a:solidFill>
                <a:latin typeface="Calibri" panose="020F0502020204030204" pitchFamily="34" charset="0"/>
              </a:rPr>
              <a:t>For more information, contact CDC</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1-800-CDC-INFO (232-4636)</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TTY:  1-888-232-6348    www.cdc.gov</a:t>
            </a: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210578189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8582080" y="2501220"/>
            <a:ext cx="2919489" cy="2753952"/>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0"/>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p:cNvSpPr>
            <a:spLocks noGrp="1"/>
          </p:cNvSpPr>
          <p:nvPr userDrawn="1">
            <p:ph type="title"/>
          </p:nvPr>
        </p:nvSpPr>
        <p:spPr>
          <a:xfrm>
            <a:off x="696687"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6740" y="2520846"/>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616119" y="6203244"/>
            <a:ext cx="5575883" cy="420564"/>
          </a:xfrm>
          <a:prstGeom prst="rect">
            <a:avLst/>
          </a:prstGeom>
          <a:solidFill>
            <a:srgbClr val="FBAB18"/>
          </a:solidFill>
        </p:spPr>
        <p:txBody>
          <a:bodyPr wrap="square" rtlCol="0">
            <a:spAutoFit/>
          </a:bodyPr>
          <a:lstStyle/>
          <a:p>
            <a:pPr marL="380990" marR="0" lvl="0" indent="0" algn="l" defTabSz="1219170" rtl="0" eaLnBrk="0" fontAlgn="base" latinLnBrk="0" hangingPunct="0">
              <a:lnSpc>
                <a:spcPct val="100000"/>
              </a:lnSpc>
              <a:spcBef>
                <a:spcPct val="0"/>
              </a:spcBef>
              <a:spcAft>
                <a:spcPct val="0"/>
              </a:spcAft>
              <a:buClrTx/>
              <a:buSzTx/>
              <a:buFontTx/>
              <a:buNone/>
              <a:tabLst/>
              <a:defRPr/>
            </a:pPr>
            <a:r>
              <a:rPr lang="en-US" sz="2133" b="1" dirty="0">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grpSp>
    </p:spTree>
    <p:extLst>
      <p:ext uri="{BB962C8B-B14F-4D97-AF65-F5344CB8AC3E}">
        <p14:creationId xmlns:p14="http://schemas.microsoft.com/office/powerpoint/2010/main" val="372978299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grpSp>
    </p:spTree>
    <p:extLst>
      <p:ext uri="{BB962C8B-B14F-4D97-AF65-F5344CB8AC3E}">
        <p14:creationId xmlns:p14="http://schemas.microsoft.com/office/powerpoint/2010/main" val="212986691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6968375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591760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Tree>
    <p:extLst>
      <p:ext uri="{BB962C8B-B14F-4D97-AF65-F5344CB8AC3E}">
        <p14:creationId xmlns:p14="http://schemas.microsoft.com/office/powerpoint/2010/main" val="97968610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spTree>
    <p:extLst>
      <p:ext uri="{BB962C8B-B14F-4D97-AF65-F5344CB8AC3E}">
        <p14:creationId xmlns:p14="http://schemas.microsoft.com/office/powerpoint/2010/main" val="136166937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186527008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279851809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2D2D2D"/>
                </a:solidFill>
                <a:latin typeface="Calibri" panose="020F0502020204030204" pitchFamily="34" charset="0"/>
              </a:rPr>
              <a:t>For more information, contact CDC</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1-800-CDC-INFO (232-4636)</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TTY:  1-888-232-6348    www.cdc.gov</a:t>
            </a: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dirty="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dirty="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dirty="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dirty="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dirty="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dirty="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dirty="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dirty="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8"/>
            <a:ext cx="4913032" cy="4634459"/>
          </a:xfrm>
          <a:prstGeom prst="rect">
            <a:avLst/>
          </a:prstGeom>
        </p:spPr>
      </p:pic>
    </p:spTree>
    <p:extLst>
      <p:ext uri="{BB962C8B-B14F-4D97-AF65-F5344CB8AC3E}">
        <p14:creationId xmlns:p14="http://schemas.microsoft.com/office/powerpoint/2010/main" val="22809439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75DDF-F380-D348-AB8D-6B5F23C49B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F64004-7CCE-074F-8CF3-38C20669CC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AC3555-C8A0-D341-B60A-0F69BD378C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1C270-AC26-7340-A22A-93D833AD1E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74C6C9-D0FB-894A-8728-CCEC78FB6F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404D57-24B9-0A43-A775-3FF0A076FF69}"/>
              </a:ext>
            </a:extLst>
          </p:cNvPr>
          <p:cNvSpPr>
            <a:spLocks noGrp="1"/>
          </p:cNvSpPr>
          <p:nvPr>
            <p:ph type="dt" sz="half" idx="10"/>
          </p:nvPr>
        </p:nvSpPr>
        <p:spPr/>
        <p:txBody>
          <a:bodyPr/>
          <a:lstStyle/>
          <a:p>
            <a:fld id="{0E70F81D-2F64-B743-994D-D373394022F0}" type="datetimeFigureOut">
              <a:rPr lang="en-US" smtClean="0"/>
              <a:t>4/21/2021</a:t>
            </a:fld>
            <a:endParaRPr lang="en-US"/>
          </a:p>
        </p:txBody>
      </p:sp>
      <p:sp>
        <p:nvSpPr>
          <p:cNvPr id="8" name="Footer Placeholder 7">
            <a:extLst>
              <a:ext uri="{FF2B5EF4-FFF2-40B4-BE49-F238E27FC236}">
                <a16:creationId xmlns:a16="http://schemas.microsoft.com/office/drawing/2014/main" id="{BF59B4C9-AF87-8348-8A7B-6B19A3EC78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B786AC-ED0E-9740-A905-807A157EAADE}"/>
              </a:ext>
            </a:extLst>
          </p:cNvPr>
          <p:cNvSpPr>
            <a:spLocks noGrp="1"/>
          </p:cNvSpPr>
          <p:nvPr>
            <p:ph type="sldNum" sz="quarter" idx="12"/>
          </p:nvPr>
        </p:nvSpPr>
        <p:spPr/>
        <p:txBody>
          <a:bodyPr/>
          <a:lstStyle/>
          <a:p>
            <a:fld id="{B62A1CE9-F3BA-1943-934C-044C1CA75633}" type="slidenum">
              <a:rPr lang="en-US" smtClean="0"/>
              <a:t>‹#›</a:t>
            </a:fld>
            <a:endParaRPr lang="en-US"/>
          </a:p>
        </p:txBody>
      </p:sp>
    </p:spTree>
    <p:extLst>
      <p:ext uri="{BB962C8B-B14F-4D97-AF65-F5344CB8AC3E}">
        <p14:creationId xmlns:p14="http://schemas.microsoft.com/office/powerpoint/2010/main" val="34277279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2D2D2D"/>
                </a:solidFill>
                <a:latin typeface="Calibri" panose="020F0502020204030204" pitchFamily="34" charset="0"/>
              </a:rPr>
              <a:t>For more information, contact CDC</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1-800-CDC-INFO (232-4636)</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TTY:  1-888-232-6348    www.cdc.gov</a:t>
            </a: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dirty="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dirty="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dirty="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dirty="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dirty="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dirty="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dirty="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dirty="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91008131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96762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20" y="5706814"/>
            <a:ext cx="1672779" cy="959001"/>
          </a:xfrm>
          <a:prstGeom prst="rect">
            <a:avLst/>
          </a:prstGeom>
        </p:spPr>
      </p:pic>
      <p:sp>
        <p:nvSpPr>
          <p:cNvPr id="8" name="Title 1">
            <a:extLst>
              <a:ext uri="{FF2B5EF4-FFF2-40B4-BE49-F238E27FC236}">
                <a16:creationId xmlns:a16="http://schemas.microsoft.com/office/drawing/2014/main" id="{14DB9D2D-416A-4DC6-B12D-15B21B645DA0}"/>
              </a:ext>
            </a:extLst>
          </p:cNvPr>
          <p:cNvSpPr>
            <a:spLocks noGrp="1"/>
          </p:cNvSpPr>
          <p:nvPr>
            <p:ph type="title"/>
          </p:nvPr>
        </p:nvSpPr>
        <p:spPr>
          <a:xfrm>
            <a:off x="555416" y="12129"/>
            <a:ext cx="11636587"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12" name="Subtitle 2">
            <a:extLst>
              <a:ext uri="{FF2B5EF4-FFF2-40B4-BE49-F238E27FC236}">
                <a16:creationId xmlns:a16="http://schemas.microsoft.com/office/drawing/2014/main" id="{B4A9BDB5-96D7-4C02-B14C-AFF89B46288E}"/>
              </a:ext>
            </a:extLst>
          </p:cNvPr>
          <p:cNvSpPr>
            <a:spLocks noGrp="1"/>
          </p:cNvSpPr>
          <p:nvPr>
            <p:ph type="subTitle" idx="1"/>
          </p:nvPr>
        </p:nvSpPr>
        <p:spPr>
          <a:xfrm>
            <a:off x="555415" y="1368341"/>
            <a:ext cx="10297464"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13" name="Text Placeholder 8">
            <a:extLst>
              <a:ext uri="{FF2B5EF4-FFF2-40B4-BE49-F238E27FC236}">
                <a16:creationId xmlns:a16="http://schemas.microsoft.com/office/drawing/2014/main" id="{AF5CDD32-E068-49A7-A450-6297A12228DE}"/>
              </a:ext>
            </a:extLst>
          </p:cNvPr>
          <p:cNvSpPr>
            <a:spLocks noGrp="1"/>
          </p:cNvSpPr>
          <p:nvPr>
            <p:ph type="body" sz="quarter" idx="10"/>
          </p:nvPr>
        </p:nvSpPr>
        <p:spPr>
          <a:xfrm>
            <a:off x="555416" y="2520847"/>
            <a:ext cx="10217517"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Tree>
    <p:extLst>
      <p:ext uri="{BB962C8B-B14F-4D97-AF65-F5344CB8AC3E}">
        <p14:creationId xmlns:p14="http://schemas.microsoft.com/office/powerpoint/2010/main" val="389067367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i="0" baseline="0">
                <a:solidFill>
                  <a:srgbClr val="006A71"/>
                </a:solidFill>
                <a:effectLst/>
                <a:latin typeface="Arial Black" panose="020B0604020202020204" pitchFamily="34" charset="0"/>
                <a:cs typeface="Arial Black" panose="020B0604020202020204" pitchFamily="34" charset="0"/>
              </a:defRPr>
            </a:lvl1pPr>
          </a:lstStyle>
          <a:p>
            <a:r>
              <a:rPr lang="en-US" dirty="0"/>
              <a:t>Heading</a:t>
            </a:r>
          </a:p>
        </p:txBody>
      </p:sp>
      <p:sp>
        <p:nvSpPr>
          <p:cNvPr id="5" name="Text Placeholder 7"/>
          <p:cNvSpPr>
            <a:spLocks noGrp="1"/>
          </p:cNvSpPr>
          <p:nvPr>
            <p:ph type="body" sz="quarter" idx="10"/>
          </p:nvPr>
        </p:nvSpPr>
        <p:spPr>
          <a:xfrm>
            <a:off x="609600" y="1545167"/>
            <a:ext cx="10972800" cy="4455584"/>
          </a:xfrm>
        </p:spPr>
        <p:txBody>
          <a:bodyPr/>
          <a:lstStyle>
            <a:lvl1pPr marL="306903" indent="-306903">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2630553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46254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i="0" baseline="0">
                <a:solidFill>
                  <a:srgbClr val="006A71"/>
                </a:solidFill>
                <a:effectLst/>
                <a:latin typeface="Arial Black" panose="020B0604020202020204" pitchFamily="34" charset="0"/>
                <a:cs typeface="Arial Black" panose="020B0604020202020204" pitchFamily="34" charset="0"/>
              </a:defRPr>
            </a:lvl1pPr>
          </a:lstStyle>
          <a:p>
            <a:endParaRPr lang="en-US" dirty="0"/>
          </a:p>
        </p:txBody>
      </p:sp>
      <p:sp>
        <p:nvSpPr>
          <p:cNvPr id="3" name="Content Placeholder 2"/>
          <p:cNvSpPr>
            <a:spLocks noGrp="1"/>
          </p:cNvSpPr>
          <p:nvPr>
            <p:ph idx="1"/>
          </p:nvPr>
        </p:nvSpPr>
        <p:spPr>
          <a:xfrm>
            <a:off x="609602"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2" name="Picture 11" descr="Logos of the U.S. Department of Health and Human Services and Centers for Disease Control and Prevention" title="LOGOS">
            <a:extLst>
              <a:ext uri="{FF2B5EF4-FFF2-40B4-BE49-F238E27FC236}">
                <a16:creationId xmlns:a16="http://schemas.microsoft.com/office/drawing/2014/main" id="{26558C01-7207-4C37-892E-C5ECC80A8C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20" y="6001464"/>
            <a:ext cx="1158819" cy="664349"/>
          </a:xfrm>
          <a:prstGeom prst="rect">
            <a:avLst/>
          </a:prstGeom>
        </p:spPr>
      </p:pic>
    </p:spTree>
    <p:extLst>
      <p:ext uri="{BB962C8B-B14F-4D97-AF65-F5344CB8AC3E}">
        <p14:creationId xmlns:p14="http://schemas.microsoft.com/office/powerpoint/2010/main" val="163489518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i="0" baseline="0">
                <a:solidFill>
                  <a:srgbClr val="006A71"/>
                </a:solidFill>
                <a:effectLst/>
                <a:latin typeface="Arial Black" panose="020B0604020202020204" pitchFamily="34" charset="0"/>
                <a:cs typeface="Arial Black" panose="020B0604020202020204" pitchFamily="34" charset="0"/>
              </a:defRPr>
            </a:lvl1pPr>
          </a:lstStyle>
          <a:p>
            <a:endParaRPr lang="en-US" dirty="0"/>
          </a:p>
        </p:txBody>
      </p:sp>
      <p:sp>
        <p:nvSpPr>
          <p:cNvPr id="3" name="Content Placeholder 2"/>
          <p:cNvSpPr>
            <a:spLocks noGrp="1"/>
          </p:cNvSpPr>
          <p:nvPr>
            <p:ph idx="1"/>
          </p:nvPr>
        </p:nvSpPr>
        <p:spPr>
          <a:xfrm>
            <a:off x="609602"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Tree>
    <p:extLst>
      <p:ext uri="{BB962C8B-B14F-4D97-AF65-F5344CB8AC3E}">
        <p14:creationId xmlns:p14="http://schemas.microsoft.com/office/powerpoint/2010/main" val="70154644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6" y="3255152"/>
            <a:ext cx="11059884" cy="1162051"/>
          </a:xfrm>
          <a:prstGeom prst="rect">
            <a:avLst/>
          </a:prstGeom>
        </p:spPr>
        <p:txBody>
          <a:bodyPr anchor="b"/>
          <a:lstStyle>
            <a:lvl1pPr algn="l">
              <a:defRPr sz="4800" b="1" i="0" baseline="0">
                <a:solidFill>
                  <a:schemeClr val="bg2"/>
                </a:solidFill>
                <a:effectLst/>
                <a:latin typeface="Arial Black" panose="020B0604020202020204" pitchFamily="34" charset="0"/>
                <a:cs typeface="Arial Black" panose="020B0604020202020204" pitchFamily="34" charset="0"/>
              </a:defRPr>
            </a:lvl1pPr>
          </a:lstStyle>
          <a:p>
            <a:endParaRPr lang="en-US" dirty="0"/>
          </a:p>
        </p:txBody>
      </p:sp>
      <p:sp>
        <p:nvSpPr>
          <p:cNvPr id="5" name="Text Placeholder 2"/>
          <p:cNvSpPr>
            <a:spLocks noGrp="1"/>
          </p:cNvSpPr>
          <p:nvPr>
            <p:ph type="body" idx="1"/>
          </p:nvPr>
        </p:nvSpPr>
        <p:spPr>
          <a:xfrm>
            <a:off x="239484" y="4688983"/>
            <a:ext cx="10363200" cy="568325"/>
          </a:xfrm>
          <a:prstGeom prst="rect">
            <a:avLst/>
          </a:prstGeom>
        </p:spPr>
        <p:txBody>
          <a:bodyPr anchor="b"/>
          <a:lstStyle>
            <a:lvl1pPr marL="0" indent="0" algn="l">
              <a:lnSpc>
                <a:spcPts val="2933"/>
              </a:lnSpc>
              <a:buNone/>
              <a:defRPr sz="2667" b="0" i="0" baseline="0">
                <a:solidFill>
                  <a:schemeClr val="bg2"/>
                </a:solidFill>
                <a:latin typeface="Calibri" panose="020F0502020204030204" pitchFamily="34" charset="0"/>
                <a:cs typeface="Calibri" panose="020F0502020204030204"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dirty="0"/>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640" y="5706814"/>
            <a:ext cx="1672779" cy="959001"/>
          </a:xfrm>
          <a:prstGeom prst="rect">
            <a:avLst/>
          </a:prstGeom>
        </p:spPr>
      </p:pic>
    </p:spTree>
    <p:extLst>
      <p:ext uri="{BB962C8B-B14F-4D97-AF65-F5344CB8AC3E}">
        <p14:creationId xmlns:p14="http://schemas.microsoft.com/office/powerpoint/2010/main" val="327212677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6"/>
            <a:ext cx="5979136" cy="5795163"/>
          </a:xfrm>
          <a:prstGeom prst="rect">
            <a:avLst/>
          </a:prstGeom>
        </p:spPr>
      </p:pic>
      <p:sp>
        <p:nvSpPr>
          <p:cNvPr id="2" name="Title 1"/>
          <p:cNvSpPr>
            <a:spLocks noGrp="1"/>
          </p:cNvSpPr>
          <p:nvPr>
            <p:ph type="title"/>
          </p:nvPr>
        </p:nvSpPr>
        <p:spPr>
          <a:xfrm>
            <a:off x="239486" y="3255152"/>
            <a:ext cx="11059884" cy="1162051"/>
          </a:xfrm>
          <a:prstGeom prst="rect">
            <a:avLst/>
          </a:prstGeom>
        </p:spPr>
        <p:txBody>
          <a:bodyPr anchor="b"/>
          <a:lstStyle>
            <a:lvl1pPr algn="l">
              <a:defRPr sz="4800" b="1" i="0" baseline="0">
                <a:solidFill>
                  <a:schemeClr val="bg2"/>
                </a:solidFill>
                <a:effectLst/>
                <a:latin typeface="Arial Black" panose="020B0604020202020204" pitchFamily="34" charset="0"/>
                <a:cs typeface="Arial Black" panose="020B0604020202020204" pitchFamily="34" charset="0"/>
              </a:defRPr>
            </a:lvl1pPr>
          </a:lstStyle>
          <a:p>
            <a:endParaRPr lang="en-US" dirty="0"/>
          </a:p>
        </p:txBody>
      </p:sp>
      <p:sp>
        <p:nvSpPr>
          <p:cNvPr id="5" name="Text Placeholder 2"/>
          <p:cNvSpPr>
            <a:spLocks noGrp="1"/>
          </p:cNvSpPr>
          <p:nvPr>
            <p:ph type="body" idx="1"/>
          </p:nvPr>
        </p:nvSpPr>
        <p:spPr>
          <a:xfrm>
            <a:off x="239484" y="4688983"/>
            <a:ext cx="10363200" cy="568325"/>
          </a:xfrm>
          <a:prstGeom prst="rect">
            <a:avLst/>
          </a:prstGeom>
        </p:spPr>
        <p:txBody>
          <a:bodyPr anchor="b"/>
          <a:lstStyle>
            <a:lvl1pPr marL="0" indent="0" algn="l">
              <a:lnSpc>
                <a:spcPts val="2933"/>
              </a:lnSpc>
              <a:buNone/>
              <a:defRPr sz="2667" b="0" i="0" baseline="0">
                <a:solidFill>
                  <a:schemeClr val="bg2"/>
                </a:solidFill>
                <a:latin typeface="Calibri" panose="020F0502020204030204" pitchFamily="34" charset="0"/>
                <a:cs typeface="Calibri" panose="020F0502020204030204"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dirty="0"/>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40" y="5706814"/>
            <a:ext cx="1672779" cy="959001"/>
          </a:xfrm>
          <a:prstGeom prst="rect">
            <a:avLst/>
          </a:prstGeom>
        </p:spPr>
      </p:pic>
    </p:spTree>
    <p:extLst>
      <p:ext uri="{BB962C8B-B14F-4D97-AF65-F5344CB8AC3E}">
        <p14:creationId xmlns:p14="http://schemas.microsoft.com/office/powerpoint/2010/main" val="372653625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6" y="5786589"/>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9"/>
            <a:ext cx="4913032" cy="4634459"/>
          </a:xfrm>
          <a:prstGeom prst="rect">
            <a:avLst/>
          </a:prstGeom>
        </p:spPr>
      </p:pic>
    </p:spTree>
    <p:extLst>
      <p:ext uri="{BB962C8B-B14F-4D97-AF65-F5344CB8AC3E}">
        <p14:creationId xmlns:p14="http://schemas.microsoft.com/office/powerpoint/2010/main" val="32695544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2EF57-7CEB-C047-8CA9-86528ADB65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64E96-7660-C247-89C1-AD93F9CAB476}"/>
              </a:ext>
            </a:extLst>
          </p:cNvPr>
          <p:cNvSpPr>
            <a:spLocks noGrp="1"/>
          </p:cNvSpPr>
          <p:nvPr>
            <p:ph type="dt" sz="half" idx="10"/>
          </p:nvPr>
        </p:nvSpPr>
        <p:spPr/>
        <p:txBody>
          <a:bodyPr/>
          <a:lstStyle/>
          <a:p>
            <a:fld id="{0E70F81D-2F64-B743-994D-D373394022F0}" type="datetimeFigureOut">
              <a:rPr lang="en-US" smtClean="0"/>
              <a:t>4/21/2021</a:t>
            </a:fld>
            <a:endParaRPr lang="en-US"/>
          </a:p>
        </p:txBody>
      </p:sp>
      <p:sp>
        <p:nvSpPr>
          <p:cNvPr id="4" name="Footer Placeholder 3">
            <a:extLst>
              <a:ext uri="{FF2B5EF4-FFF2-40B4-BE49-F238E27FC236}">
                <a16:creationId xmlns:a16="http://schemas.microsoft.com/office/drawing/2014/main" id="{85ED3703-9C9A-CC41-BDDB-DF8F1C38C3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7B3E35-0479-2C44-B4E6-1FE8FA44D9A7}"/>
              </a:ext>
            </a:extLst>
          </p:cNvPr>
          <p:cNvSpPr>
            <a:spLocks noGrp="1"/>
          </p:cNvSpPr>
          <p:nvPr>
            <p:ph type="sldNum" sz="quarter" idx="12"/>
          </p:nvPr>
        </p:nvSpPr>
        <p:spPr/>
        <p:txBody>
          <a:bodyPr/>
          <a:lstStyle/>
          <a:p>
            <a:fld id="{B62A1CE9-F3BA-1943-934C-044C1CA75633}" type="slidenum">
              <a:rPr lang="en-US" smtClean="0"/>
              <a:t>‹#›</a:t>
            </a:fld>
            <a:endParaRPr lang="en-US"/>
          </a:p>
        </p:txBody>
      </p:sp>
    </p:spTree>
    <p:extLst>
      <p:ext uri="{BB962C8B-B14F-4D97-AF65-F5344CB8AC3E}">
        <p14:creationId xmlns:p14="http://schemas.microsoft.com/office/powerpoint/2010/main" val="1236425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6" y="5786589"/>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207868962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47544" y="1288496"/>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0"/>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userDrawn="1">
            <p:ph type="title"/>
          </p:nvPr>
        </p:nvSpPr>
        <p:spPr>
          <a:xfrm>
            <a:off x="696687"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616740" y="2520846"/>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616119" y="6014056"/>
            <a:ext cx="5575883" cy="502766"/>
          </a:xfrm>
          <a:prstGeom prst="rect">
            <a:avLst/>
          </a:prstGeom>
          <a:solidFill>
            <a:srgbClr val="FBAB18"/>
          </a:solidFill>
        </p:spPr>
        <p:txBody>
          <a:bodyPr wrap="square" rtlCol="0">
            <a:spAutoFit/>
          </a:bodyPr>
          <a:lstStyle/>
          <a:p>
            <a:pPr marL="380990" marR="0" lvl="0" indent="0" algn="l" defTabSz="1219170" rtl="0" eaLnBrk="0" fontAlgn="base" latinLnBrk="0" hangingPunct="0">
              <a:lnSpc>
                <a:spcPct val="100000"/>
              </a:lnSpc>
              <a:spcBef>
                <a:spcPct val="0"/>
              </a:spcBef>
              <a:spcAft>
                <a:spcPct val="0"/>
              </a:spcAft>
              <a:buClrTx/>
              <a:buSzTx/>
              <a:buFontTx/>
              <a:buNone/>
              <a:tabLst/>
              <a:defRPr/>
            </a:pPr>
            <a:r>
              <a:rPr lang="en-US" sz="2667" b="1" dirty="0">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grpSp>
    </p:spTree>
    <p:extLst>
      <p:ext uri="{BB962C8B-B14F-4D97-AF65-F5344CB8AC3E}">
        <p14:creationId xmlns:p14="http://schemas.microsoft.com/office/powerpoint/2010/main" val="47780077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grpSp>
    </p:spTree>
    <p:extLst>
      <p:ext uri="{BB962C8B-B14F-4D97-AF65-F5344CB8AC3E}">
        <p14:creationId xmlns:p14="http://schemas.microsoft.com/office/powerpoint/2010/main" val="373482963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dirty="0"/>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479888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Tree>
    <p:extLst>
      <p:ext uri="{BB962C8B-B14F-4D97-AF65-F5344CB8AC3E}">
        <p14:creationId xmlns:p14="http://schemas.microsoft.com/office/powerpoint/2010/main" val="215677376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spTree>
    <p:extLst>
      <p:ext uri="{BB962C8B-B14F-4D97-AF65-F5344CB8AC3E}">
        <p14:creationId xmlns:p14="http://schemas.microsoft.com/office/powerpoint/2010/main" val="151053865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dirty="0"/>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258420963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dirty="0"/>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20814896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2D2D2D"/>
                </a:solidFill>
                <a:latin typeface="Calibri" panose="020F0502020204030204" pitchFamily="34" charset="0"/>
              </a:rPr>
              <a:t>For more information, contact CDC</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1-800-CDC-INFO (232-4636)</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TTY:  1-888-232-6348    www.cdc.gov</a:t>
            </a: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8"/>
            <a:ext cx="4913032" cy="4634459"/>
          </a:xfrm>
          <a:prstGeom prst="rect">
            <a:avLst/>
          </a:prstGeom>
        </p:spPr>
      </p:pic>
    </p:spTree>
    <p:extLst>
      <p:ext uri="{BB962C8B-B14F-4D97-AF65-F5344CB8AC3E}">
        <p14:creationId xmlns:p14="http://schemas.microsoft.com/office/powerpoint/2010/main" val="75607994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2D2D2D"/>
                </a:solidFill>
                <a:latin typeface="Calibri" panose="020F0502020204030204" pitchFamily="34" charset="0"/>
              </a:rPr>
              <a:t>For more information, contact CDC</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1-800-CDC-INFO (232-4636)</a:t>
            </a: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TTY:  1-888-232-6348    www.cdc.gov</a:t>
            </a: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br>
              <a:rPr lang="en-US" sz="1600" dirty="0">
                <a:solidFill>
                  <a:srgbClr val="2D2D2D"/>
                </a:solidFill>
                <a:latin typeface="Calibri" panose="020F0502020204030204" pitchFamily="34" charset="0"/>
              </a:rPr>
            </a:br>
            <a:r>
              <a:rPr lang="en-US" sz="1600"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360589677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EBF44E-74CF-7948-A35D-D0D9EC5294CF}"/>
              </a:ext>
            </a:extLst>
          </p:cNvPr>
          <p:cNvSpPr>
            <a:spLocks noGrp="1"/>
          </p:cNvSpPr>
          <p:nvPr>
            <p:ph type="dt" sz="half" idx="10"/>
          </p:nvPr>
        </p:nvSpPr>
        <p:spPr/>
        <p:txBody>
          <a:bodyPr/>
          <a:lstStyle/>
          <a:p>
            <a:fld id="{0E70F81D-2F64-B743-994D-D373394022F0}" type="datetimeFigureOut">
              <a:rPr lang="en-US" smtClean="0"/>
              <a:t>4/21/2021</a:t>
            </a:fld>
            <a:endParaRPr lang="en-US"/>
          </a:p>
        </p:txBody>
      </p:sp>
      <p:sp>
        <p:nvSpPr>
          <p:cNvPr id="3" name="Footer Placeholder 2">
            <a:extLst>
              <a:ext uri="{FF2B5EF4-FFF2-40B4-BE49-F238E27FC236}">
                <a16:creationId xmlns:a16="http://schemas.microsoft.com/office/drawing/2014/main" id="{4733755D-C80C-4E4F-BE09-7F524BC337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33E16A-2A19-A040-A36A-8FA6EEAFADBB}"/>
              </a:ext>
            </a:extLst>
          </p:cNvPr>
          <p:cNvSpPr>
            <a:spLocks noGrp="1"/>
          </p:cNvSpPr>
          <p:nvPr>
            <p:ph type="sldNum" sz="quarter" idx="12"/>
          </p:nvPr>
        </p:nvSpPr>
        <p:spPr/>
        <p:txBody>
          <a:bodyPr/>
          <a:lstStyle/>
          <a:p>
            <a:fld id="{B62A1CE9-F3BA-1943-934C-044C1CA75633}" type="slidenum">
              <a:rPr lang="en-US" smtClean="0"/>
              <a:t>‹#›</a:t>
            </a:fld>
            <a:endParaRPr lang="en-US"/>
          </a:p>
        </p:txBody>
      </p:sp>
    </p:spTree>
    <p:extLst>
      <p:ext uri="{BB962C8B-B14F-4D97-AF65-F5344CB8AC3E}">
        <p14:creationId xmlns:p14="http://schemas.microsoft.com/office/powerpoint/2010/main" val="2984147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_NCIRD">
    <p:bg>
      <p:bgPr>
        <a:solidFill>
          <a:schemeClr val="bg2"/>
        </a:solidFill>
        <a:effectLst/>
      </p:bgPr>
    </p:bg>
    <p:spTree>
      <p:nvGrpSpPr>
        <p:cNvPr id="1" name=""/>
        <p:cNvGrpSpPr/>
        <p:nvPr/>
      </p:nvGrpSpPr>
      <p:grpSpPr>
        <a:xfrm>
          <a:off x="0" y="0"/>
          <a:ext cx="0" cy="0"/>
          <a:chOff x="0" y="0"/>
          <a:chExt cx="0" cy="0"/>
        </a:xfrm>
      </p:grpSpPr>
      <p:pic>
        <p:nvPicPr>
          <p:cNvPr id="4" name="Picture 3" descr="Logos of the U.S. Department of Health and Human Services and the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118529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609600" y="120203"/>
            <a:ext cx="9204101" cy="369332"/>
          </a:xfrm>
          <a:prstGeom prst="rect">
            <a:avLst/>
          </a:prstGeom>
          <a:noFill/>
        </p:spPr>
        <p:txBody>
          <a:bodyPr wrap="square" rtlCol="0">
            <a:spAutoFit/>
          </a:bodyPr>
          <a:lstStyle/>
          <a:p>
            <a:r>
              <a:rPr lang="en-US" b="1">
                <a:solidFill>
                  <a:schemeClr val="tx2"/>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73867841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a:t>Bottom band: NCIRD</a:t>
            </a:r>
          </a:p>
        </p:txBody>
      </p:sp>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7261"/>
            <a:ext cx="12192000" cy="120739"/>
          </a:xfrm>
          <a:prstGeom prst="rect">
            <a:avLst/>
          </a:prstGeom>
        </p:spPr>
      </p:pic>
    </p:spTree>
    <p:extLst>
      <p:ext uri="{BB962C8B-B14F-4D97-AF65-F5344CB8AC3E}">
        <p14:creationId xmlns:p14="http://schemas.microsoft.com/office/powerpoint/2010/main" val="19557052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7261"/>
            <a:ext cx="12192000" cy="120739"/>
          </a:xfrm>
          <a:prstGeom prst="rect">
            <a:avLst/>
          </a:prstGeom>
        </p:spPr>
      </p:pic>
    </p:spTree>
    <p:extLst>
      <p:ext uri="{BB962C8B-B14F-4D97-AF65-F5344CB8AC3E}">
        <p14:creationId xmlns:p14="http://schemas.microsoft.com/office/powerpoint/2010/main" val="114583593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_O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normAutofit/>
          </a:bodyPr>
          <a:lstStyle>
            <a:lvl1pPr algn="l">
              <a:lnSpc>
                <a:spcPts val="4000"/>
              </a:lnSpc>
              <a:defRPr sz="4000" b="1" baseline="0">
                <a:solidFill>
                  <a:schemeClr val="accent6"/>
                </a:solidFill>
                <a:effectLst/>
                <a:latin typeface="Calibri" pitchFamily="34" charset="0"/>
              </a:defRPr>
            </a:lvl1pPr>
          </a:lstStyle>
          <a:p>
            <a:r>
              <a:rPr lang="en-US" dirty="0"/>
              <a:t>Click to edit Master title style</a:t>
            </a:r>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3200" b="1" baseline="0">
                <a:solidFill>
                  <a:schemeClr val="tx1"/>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800" baseline="0">
                <a:solidFill>
                  <a:schemeClr val="tx2"/>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Click to edit Master text styles</a:t>
            </a:r>
          </a:p>
        </p:txBody>
      </p:sp>
      <p:sp>
        <p:nvSpPr>
          <p:cNvPr id="10" name="TextBox 9"/>
          <p:cNvSpPr txBox="1"/>
          <p:nvPr/>
        </p:nvSpPr>
        <p:spPr>
          <a:xfrm>
            <a:off x="609600" y="192627"/>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Centers for Disease Control and Prevention</a:t>
            </a:r>
          </a:p>
        </p:txBody>
      </p:sp>
      <p:sp>
        <p:nvSpPr>
          <p:cNvPr id="7" name="Rectangle 6"/>
          <p:cNvSpPr/>
          <p:nvPr/>
        </p:nvSpPr>
        <p:spPr>
          <a:xfrm>
            <a:off x="609599" y="577002"/>
            <a:ext cx="9204101" cy="400110"/>
          </a:xfrm>
          <a:prstGeom prst="rect">
            <a:avLst/>
          </a:prstGeom>
        </p:spPr>
        <p:txBody>
          <a:bodyPr wrap="square">
            <a:spAutoFit/>
          </a:bodyPr>
          <a:lstStyle/>
          <a:p>
            <a:r>
              <a:rPr lang="en-US" sz="2000" dirty="0">
                <a:solidFill>
                  <a:schemeClr val="tx2">
                    <a:lumMod val="95000"/>
                  </a:schemeClr>
                </a:solidFill>
                <a:latin typeface="+mj-lt"/>
              </a:rPr>
              <a:t>National Center for Immunization and Respiratory Diseases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2" name="TextBox 11"/>
          <p:cNvSpPr txBox="1"/>
          <p:nvPr/>
        </p:nvSpPr>
        <p:spPr>
          <a:xfrm>
            <a:off x="609600" y="192627"/>
            <a:ext cx="9204101" cy="461665"/>
          </a:xfrm>
          <a:prstGeom prst="rect">
            <a:avLst/>
          </a:prstGeom>
          <a:noFill/>
        </p:spPr>
        <p:txBody>
          <a:bodyPr wrap="square" rtlCol="0">
            <a:spAutoFit/>
          </a:bodyPr>
          <a:lstStyle/>
          <a:p>
            <a:r>
              <a:rPr lang="en-US" sz="2400" b="1" dirty="0">
                <a:solidFill>
                  <a:schemeClr val="bg2"/>
                </a:solidFill>
                <a:latin typeface="Calibri" panose="020F0502020204030204" pitchFamily="34" charset="0"/>
              </a:rPr>
              <a:t>Centers for Disease Control and Prevention</a:t>
            </a:r>
          </a:p>
        </p:txBody>
      </p:sp>
      <p:sp>
        <p:nvSpPr>
          <p:cNvPr id="13" name="Rectangle 12"/>
          <p:cNvSpPr/>
          <p:nvPr/>
        </p:nvSpPr>
        <p:spPr>
          <a:xfrm>
            <a:off x="609599" y="577002"/>
            <a:ext cx="9204101" cy="400110"/>
          </a:xfrm>
          <a:prstGeom prst="rect">
            <a:avLst/>
          </a:prstGeom>
        </p:spPr>
        <p:txBody>
          <a:bodyPr wrap="square">
            <a:spAutoFit/>
          </a:bodyPr>
          <a:lstStyle/>
          <a:p>
            <a:r>
              <a:rPr lang="en-US" sz="2000" dirty="0">
                <a:solidFill>
                  <a:schemeClr val="bg2"/>
                </a:solidFill>
                <a:latin typeface="+mj-lt"/>
              </a:rPr>
              <a:t>National Center for Immunization and Respiratory Diseases</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5" name="TextBox 14"/>
          <p:cNvSpPr txBox="1"/>
          <p:nvPr/>
        </p:nvSpPr>
        <p:spPr>
          <a:xfrm>
            <a:off x="609600" y="192627"/>
            <a:ext cx="9204101" cy="461665"/>
          </a:xfrm>
          <a:prstGeom prst="rect">
            <a:avLst/>
          </a:prstGeom>
          <a:noFill/>
        </p:spPr>
        <p:txBody>
          <a:bodyPr wrap="square" rtlCol="0">
            <a:spAutoFit/>
          </a:bodyPr>
          <a:lstStyle/>
          <a:p>
            <a:r>
              <a:rPr lang="en-US" sz="2400" b="1" dirty="0">
                <a:solidFill>
                  <a:schemeClr val="bg2"/>
                </a:solidFill>
                <a:latin typeface="Calibri" panose="020F0502020204030204" pitchFamily="34" charset="0"/>
              </a:rPr>
              <a:t>Centers for Disease Control and Prevention</a:t>
            </a:r>
          </a:p>
        </p:txBody>
      </p:sp>
      <p:sp>
        <p:nvSpPr>
          <p:cNvPr id="16" name="Rectangle 15"/>
          <p:cNvSpPr/>
          <p:nvPr/>
        </p:nvSpPr>
        <p:spPr>
          <a:xfrm>
            <a:off x="609599" y="577002"/>
            <a:ext cx="9204101" cy="400110"/>
          </a:xfrm>
          <a:prstGeom prst="rect">
            <a:avLst/>
          </a:prstGeom>
        </p:spPr>
        <p:txBody>
          <a:bodyPr wrap="square">
            <a:spAutoFit/>
          </a:bodyPr>
          <a:lstStyle/>
          <a:p>
            <a:r>
              <a:rPr lang="en-US" sz="2000" dirty="0">
                <a:solidFill>
                  <a:schemeClr val="bg2"/>
                </a:solidFill>
                <a:latin typeface="+mj-lt"/>
              </a:rPr>
              <a:t>National Center for Immunization and Respiratory Diseases</a:t>
            </a:r>
          </a:p>
        </p:txBody>
      </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8" name="TextBox 17"/>
          <p:cNvSpPr txBox="1"/>
          <p:nvPr userDrawn="1"/>
        </p:nvSpPr>
        <p:spPr>
          <a:xfrm>
            <a:off x="609600" y="192627"/>
            <a:ext cx="920410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sp>
        <p:nvSpPr>
          <p:cNvPr id="19" name="Rectangle 18"/>
          <p:cNvSpPr/>
          <p:nvPr userDrawn="1"/>
        </p:nvSpPr>
        <p:spPr>
          <a:xfrm>
            <a:off x="609599" y="577002"/>
            <a:ext cx="9204101" cy="400110"/>
          </a:xfrm>
          <a:prstGeom prst="rect">
            <a:avLst/>
          </a:prstGeom>
        </p:spPr>
        <p:txBody>
          <a:bodyPr wrap="square">
            <a:spAutoFit/>
          </a:bodyPr>
          <a:lstStyle/>
          <a:p>
            <a:r>
              <a:rPr lang="en-US" sz="2000" dirty="0">
                <a:solidFill>
                  <a:schemeClr val="bg1"/>
                </a:solidFill>
                <a:latin typeface="+mj-lt"/>
              </a:rPr>
              <a:t>National Center for Immunization and Respiratory Diseases</a:t>
            </a:r>
          </a:p>
        </p:txBody>
      </p:sp>
      <p:sp>
        <p:nvSpPr>
          <p:cNvPr id="21" name="Rectangle 20"/>
          <p:cNvSpPr/>
          <p:nvPr userDrawn="1"/>
        </p:nvSpPr>
        <p:spPr>
          <a:xfrm>
            <a:off x="609598" y="6495064"/>
            <a:ext cx="10972801" cy="230832"/>
          </a:xfrm>
          <a:prstGeom prst="rect">
            <a:avLst/>
          </a:prstGeom>
        </p:spPr>
        <p:txBody>
          <a:bodyPr wrap="square" anchor="b" anchorCtr="0">
            <a:spAutoFit/>
          </a:bodyPr>
          <a:lstStyle/>
          <a:p>
            <a:r>
              <a:rPr lang="en-US" sz="900" dirty="0">
                <a:solidFill>
                  <a:schemeClr val="tx2"/>
                </a:solidFill>
                <a:latin typeface="+mj-lt"/>
                <a:ea typeface="Calibri" panose="020F0502020204030204" pitchFamily="34" charset="0"/>
                <a:cs typeface="Times New Roman" panose="02020603050405020304" pitchFamily="18" charset="0"/>
              </a:rPr>
              <a:t>Photographs and images included in this presentation</a:t>
            </a:r>
            <a:r>
              <a:rPr lang="en-US" sz="900" baseline="0" dirty="0">
                <a:solidFill>
                  <a:schemeClr val="tx2"/>
                </a:solidFill>
                <a:latin typeface="+mj-lt"/>
                <a:ea typeface="Calibri" panose="020F0502020204030204" pitchFamily="34" charset="0"/>
                <a:cs typeface="Times New Roman" panose="02020603050405020304" pitchFamily="18" charset="0"/>
              </a:rPr>
              <a:t> </a:t>
            </a:r>
            <a:r>
              <a:rPr lang="en-US" sz="900" dirty="0">
                <a:solidFill>
                  <a:schemeClr val="tx2"/>
                </a:solidFill>
                <a:latin typeface="+mj-lt"/>
                <a:ea typeface="Calibri" panose="020F0502020204030204" pitchFamily="34" charset="0"/>
                <a:cs typeface="Times New Roman" panose="02020603050405020304" pitchFamily="18" charset="0"/>
              </a:rPr>
              <a:t>are licensed solely for CDC/NCIRD online and presentation use. No rights are implied or extended for use in printing or any use by other CDC CIOs or any external audiences.</a:t>
            </a:r>
          </a:p>
        </p:txBody>
      </p:sp>
    </p:spTree>
    <p:extLst>
      <p:ext uri="{BB962C8B-B14F-4D97-AF65-F5344CB8AC3E}">
        <p14:creationId xmlns:p14="http://schemas.microsoft.com/office/powerpoint/2010/main" val="98544026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9600" y="1554163"/>
            <a:ext cx="10972800" cy="4621212"/>
          </a:xfrm>
        </p:spPr>
        <p:txBody>
          <a:bodyPr/>
          <a:lstStyle>
            <a:lvl1pPr>
              <a:defRPr sz="3200" b="1"/>
            </a:lvl1pPr>
            <a:lvl2pPr marL="487668" indent="-243834">
              <a:buFont typeface="Arial" panose="020B0604020202020204" pitchFamily="34" charset="0"/>
              <a:buChar char="•"/>
              <a:defRPr sz="3200"/>
            </a:lvl2pPr>
            <a:lvl3pPr marL="731502" indent="-243834">
              <a:buFont typeface="Courier New" panose="02070309020205020404" pitchFamily="49" charset="0"/>
              <a:buChar char="o"/>
              <a:defRPr sz="2800"/>
            </a:lvl3pPr>
            <a:lvl4pPr>
              <a:defRPr sz="2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a:t>*Citations and references</a:t>
            </a:r>
          </a:p>
        </p:txBody>
      </p:sp>
    </p:spTree>
    <p:extLst>
      <p:ext uri="{BB962C8B-B14F-4D97-AF65-F5344CB8AC3E}">
        <p14:creationId xmlns:p14="http://schemas.microsoft.com/office/powerpoint/2010/main" val="262440832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DATA SLIDE_O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79"/>
            <a:ext cx="5242560" cy="4620895"/>
          </a:xfrm>
          <a:prstGeom prst="rect">
            <a:avLst/>
          </a:prstGeom>
        </p:spPr>
        <p:txBody>
          <a:bodyPr/>
          <a:lstStyle>
            <a:lvl1pPr marL="243834" indent="-243834">
              <a:buClr>
                <a:schemeClr val="accent1"/>
              </a:buClr>
              <a:buSzPct val="100000"/>
              <a:buFont typeface="Wingdings" panose="05000000000000000000" pitchFamily="2" charset="2"/>
              <a:buChar char="§"/>
              <a:defRPr sz="3200" b="1" baseline="0">
                <a:solidFill>
                  <a:schemeClr val="tx2"/>
                </a:solidFill>
                <a:latin typeface="+mn-lt"/>
              </a:defRPr>
            </a:lvl1pPr>
            <a:lvl2pPr marL="487668" indent="-243834">
              <a:buClr>
                <a:schemeClr val="accent1"/>
              </a:buClr>
              <a:buSzPct val="100000"/>
              <a:buFont typeface="Arial" panose="020B0604020202020204" pitchFamily="34" charset="0"/>
              <a:buChar char="•"/>
              <a:defRPr sz="3200" b="0">
                <a:solidFill>
                  <a:schemeClr val="tx2"/>
                </a:solidFill>
                <a:latin typeface="+mn-lt"/>
              </a:defRPr>
            </a:lvl2pPr>
            <a:lvl3pPr marL="731502" indent="-243834">
              <a:buClr>
                <a:schemeClr val="accent1"/>
              </a:buClr>
              <a:buSzPct val="100000"/>
              <a:buFont typeface="Courier New" panose="02070309020205020404" pitchFamily="49" charset="0"/>
              <a:buChar char="o"/>
              <a:defRPr sz="2800" b="0">
                <a:solidFill>
                  <a:schemeClr val="tx2"/>
                </a:solidFill>
                <a:latin typeface="+mn-lt"/>
              </a:defRPr>
            </a:lvl3pPr>
            <a:lvl4pPr marL="975336" indent="-243834">
              <a:buClr>
                <a:schemeClr val="accent1"/>
              </a:buClr>
              <a:buSzPct val="100000"/>
              <a:buFont typeface="Arial" panose="020B0604020202020204" pitchFamily="34" charset="0"/>
              <a:buChar char="–"/>
              <a:defRPr sz="2800" baseline="0">
                <a:solidFill>
                  <a:schemeClr val="tx2"/>
                </a:solidFill>
                <a:latin typeface="+mn-lt"/>
              </a:defRPr>
            </a:lvl4pPr>
            <a:lvl5pPr marL="1219170" indent="-243834">
              <a:buClr>
                <a:schemeClr val="accent1"/>
              </a:buClr>
              <a:buSzPct val="100000"/>
              <a:buFont typeface="Calibri" panose="020F0502020204030204" pitchFamily="34" charset="0"/>
              <a:buChar char="»"/>
              <a:defRPr sz="24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a:p>
            <a:pPr lvl="5"/>
            <a:r>
              <a:rPr lang="en-US" altLang="en-US" dirty="0"/>
              <a:t>Sixth level</a:t>
            </a:r>
          </a:p>
          <a:p>
            <a:pPr lvl="6"/>
            <a:r>
              <a:rPr lang="en-US" altLang="en-US" dirty="0"/>
              <a:t>Seventh level</a:t>
            </a:r>
          </a:p>
          <a:p>
            <a:pPr lvl="7"/>
            <a:r>
              <a:rPr lang="en-US" altLang="en-US" dirty="0"/>
              <a:t>Eighth level</a:t>
            </a:r>
          </a:p>
          <a:p>
            <a:pPr lvl="8"/>
            <a:r>
              <a:rPr lang="en-US" altLang="en-US" dirty="0"/>
              <a:t>Ninth level</a:t>
            </a:r>
          </a:p>
          <a:p>
            <a:pPr lvl="8"/>
            <a:r>
              <a:rPr lang="en-US" altLang="en-US" dirty="0"/>
              <a:t>Tenth level</a:t>
            </a:r>
          </a:p>
        </p:txBody>
      </p:sp>
      <p:sp>
        <p:nvSpPr>
          <p:cNvPr id="13" name="Content Placeholder 2"/>
          <p:cNvSpPr>
            <a:spLocks noGrp="1"/>
          </p:cNvSpPr>
          <p:nvPr>
            <p:ph idx="10"/>
          </p:nvPr>
        </p:nvSpPr>
        <p:spPr>
          <a:xfrm>
            <a:off x="6339840" y="1554480"/>
            <a:ext cx="5242560" cy="4620894"/>
          </a:xfrm>
          <a:prstGeom prst="rect">
            <a:avLst/>
          </a:prstGeom>
        </p:spPr>
        <p:txBody>
          <a:bodyPr/>
          <a:lstStyle>
            <a:lvl1pPr marL="243834" indent="-243834">
              <a:buClr>
                <a:schemeClr val="accent1"/>
              </a:buClr>
              <a:buSzPct val="100000"/>
              <a:buFont typeface="Wingdings" panose="05000000000000000000" pitchFamily="2" charset="2"/>
              <a:buChar char="§"/>
              <a:defRPr sz="3200" b="1" baseline="0">
                <a:solidFill>
                  <a:schemeClr val="tx2"/>
                </a:solidFill>
                <a:latin typeface="+mn-lt"/>
              </a:defRPr>
            </a:lvl1pPr>
            <a:lvl2pPr marL="487668" indent="-243834">
              <a:buClr>
                <a:schemeClr val="accent1"/>
              </a:buClr>
              <a:buSzPct val="100000"/>
              <a:buFont typeface="Arial" panose="020B0604020202020204" pitchFamily="34" charset="0"/>
              <a:buChar char="•"/>
              <a:defRPr sz="3200">
                <a:solidFill>
                  <a:schemeClr val="tx2"/>
                </a:solidFill>
                <a:latin typeface="+mn-lt"/>
              </a:defRPr>
            </a:lvl2pPr>
            <a:lvl3pPr marL="731502" indent="-243834">
              <a:buClr>
                <a:schemeClr val="accent1"/>
              </a:buClr>
              <a:buSzPct val="100000"/>
              <a:buFont typeface="Courier New" panose="02070309020205020404" pitchFamily="49" charset="0"/>
              <a:buChar char="o"/>
              <a:defRPr sz="2800">
                <a:solidFill>
                  <a:schemeClr val="tx2"/>
                </a:solidFill>
                <a:latin typeface="+mn-lt"/>
              </a:defRPr>
            </a:lvl3pPr>
            <a:lvl4pPr marL="975336" indent="-243834">
              <a:buClr>
                <a:schemeClr val="accent1"/>
              </a:buClr>
              <a:buSzPct val="100000"/>
              <a:buFont typeface="Arial" panose="020B0604020202020204" pitchFamily="34" charset="0"/>
              <a:buChar char="–"/>
              <a:defRPr sz="2800" baseline="0">
                <a:solidFill>
                  <a:schemeClr val="tx2"/>
                </a:solidFill>
                <a:latin typeface="+mn-lt"/>
              </a:defRPr>
            </a:lvl4pPr>
            <a:lvl5pPr marL="1219170" indent="-243834">
              <a:buClr>
                <a:schemeClr val="accent1"/>
              </a:buClr>
              <a:buSzPct val="100000"/>
              <a:buFont typeface="Calibri" panose="020F0502020204030204" pitchFamily="34" charset="0"/>
              <a:buChar char="»"/>
              <a:defRPr sz="2000">
                <a:solidFill>
                  <a:schemeClr val="tx2"/>
                </a:solidFill>
                <a:latin typeface="+mn-lt"/>
              </a:defRPr>
            </a:lvl5pPr>
            <a:lvl6pPr>
              <a:defRPr>
                <a:solidFill>
                  <a:schemeClr val="tx2"/>
                </a:solidFill>
                <a:latin typeface="+mn-lt"/>
              </a:defRPr>
            </a:lvl6pPr>
            <a:lvl7pPr>
              <a:defRPr baseline="0">
                <a:solidFill>
                  <a:schemeClr val="tx2"/>
                </a:solidFill>
                <a:latin typeface="+mn-lt"/>
              </a:defRPr>
            </a:lvl7pPr>
            <a:lvl8pPr>
              <a:defRPr baseline="0">
                <a:solidFill>
                  <a:schemeClr val="tx2"/>
                </a:solidFill>
                <a:latin typeface="+mn-lt"/>
              </a:defRPr>
            </a:lvl8pPr>
            <a:lvl9pPr>
              <a:defRPr baseline="0">
                <a:solidFill>
                  <a:schemeClr val="tx2"/>
                </a:solidFill>
                <a:latin typeface="+mn-lt"/>
              </a:defRPr>
            </a:lvl9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a:p>
            <a:pPr lvl="5"/>
            <a:r>
              <a:rPr lang="en-US" altLang="en-US" dirty="0"/>
              <a:t>Sixth level</a:t>
            </a:r>
          </a:p>
          <a:p>
            <a:pPr lvl="6"/>
            <a:r>
              <a:rPr lang="en-US" altLang="en-US" dirty="0"/>
              <a:t>Seventh level</a:t>
            </a:r>
          </a:p>
          <a:p>
            <a:pPr lvl="7"/>
            <a:r>
              <a:rPr lang="en-US" altLang="en-US" dirty="0"/>
              <a:t>Eighth level</a:t>
            </a:r>
          </a:p>
          <a:p>
            <a:pPr lvl="8"/>
            <a:r>
              <a:rPr lang="en-US" altLang="en-US" dirty="0"/>
              <a:t>Ninth level</a:t>
            </a:r>
          </a:p>
          <a:p>
            <a:pPr lvl="8"/>
            <a:r>
              <a:rPr lang="en-US" altLang="en-US" dirty="0"/>
              <a:t>Tenth level</a:t>
            </a:r>
          </a:p>
        </p:txBody>
      </p:sp>
      <p:sp>
        <p:nvSpPr>
          <p:cNvPr id="5" name="Title 4"/>
          <p:cNvSpPr>
            <a:spLocks noGrp="1"/>
          </p:cNvSpPr>
          <p:nvPr>
            <p:ph type="title"/>
          </p:nvPr>
        </p:nvSpPr>
        <p:spPr/>
        <p:txBody>
          <a:bodyPr/>
          <a:lstStyle/>
          <a:p>
            <a:r>
              <a:rPr lang="en-US" dirty="0"/>
              <a:t>Click to edit Master title style</a:t>
            </a:r>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a:t>*Citations and references</a:t>
            </a:r>
          </a:p>
        </p:txBody>
      </p:sp>
    </p:spTree>
    <p:extLst>
      <p:ext uri="{BB962C8B-B14F-4D97-AF65-F5344CB8AC3E}">
        <p14:creationId xmlns:p14="http://schemas.microsoft.com/office/powerpoint/2010/main" val="17379776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rgbClr val="FFFFFF"/>
                </a:solidFill>
                <a:effectLst/>
                <a:latin typeface="+mj-lt"/>
              </a:defRPr>
            </a:lvl1pPr>
          </a:lstStyle>
          <a:p>
            <a:r>
              <a:rPr lang="en-US" dirty="0"/>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rgbClr val="FFFFFF"/>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5830589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9430229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endParaRPr lang="en-US" sz="7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198168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0952493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atin typeface="+mj-lt"/>
                <a:ea typeface="+mj-ea"/>
                <a:cs typeface="+mj-cs"/>
                <a:sym typeface="+mj-lt"/>
              </a:defRPr>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endParaRPr lang="en-US" sz="7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18956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288695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9065F-A500-2848-80EB-3CAC5247AB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9D595D-CB38-E740-9C26-702294F094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ACCB14-D3F9-F44E-8CD4-93290CC2B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D8ACC-EB0D-4A4F-9051-F0E98B6822ED}"/>
              </a:ext>
            </a:extLst>
          </p:cNvPr>
          <p:cNvSpPr>
            <a:spLocks noGrp="1"/>
          </p:cNvSpPr>
          <p:nvPr>
            <p:ph type="dt" sz="half" idx="10"/>
          </p:nvPr>
        </p:nvSpPr>
        <p:spPr/>
        <p:txBody>
          <a:bodyPr/>
          <a:lstStyle/>
          <a:p>
            <a:fld id="{0E70F81D-2F64-B743-994D-D373394022F0}" type="datetimeFigureOut">
              <a:rPr lang="en-US" smtClean="0"/>
              <a:t>4/21/2021</a:t>
            </a:fld>
            <a:endParaRPr lang="en-US"/>
          </a:p>
        </p:txBody>
      </p:sp>
      <p:sp>
        <p:nvSpPr>
          <p:cNvPr id="6" name="Footer Placeholder 5">
            <a:extLst>
              <a:ext uri="{FF2B5EF4-FFF2-40B4-BE49-F238E27FC236}">
                <a16:creationId xmlns:a16="http://schemas.microsoft.com/office/drawing/2014/main" id="{616BC650-65AA-784E-8CF0-E515395A73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E14B3-3D10-2D4A-9327-BC096BBC2146}"/>
              </a:ext>
            </a:extLst>
          </p:cNvPr>
          <p:cNvSpPr>
            <a:spLocks noGrp="1"/>
          </p:cNvSpPr>
          <p:nvPr>
            <p:ph type="sldNum" sz="quarter" idx="12"/>
          </p:nvPr>
        </p:nvSpPr>
        <p:spPr/>
        <p:txBody>
          <a:bodyPr/>
          <a:lstStyle/>
          <a:p>
            <a:fld id="{B62A1CE9-F3BA-1943-934C-044C1CA75633}" type="slidenum">
              <a:rPr lang="en-US" smtClean="0"/>
              <a:t>‹#›</a:t>
            </a:fld>
            <a:endParaRPr lang="en-US"/>
          </a:p>
        </p:txBody>
      </p:sp>
    </p:spTree>
    <p:extLst>
      <p:ext uri="{BB962C8B-B14F-4D97-AF65-F5344CB8AC3E}">
        <p14:creationId xmlns:p14="http://schemas.microsoft.com/office/powerpoint/2010/main" val="19600076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dirty="0"/>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Myriad Web Pro"/>
                <a:ea typeface="+mn-ea"/>
                <a:cs typeface="+mn-cs"/>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Myriad Web Pro"/>
                <a:ea typeface="+mn-ea"/>
                <a:cs typeface="+mn-cs"/>
              </a:endParaRPr>
            </a:p>
          </p:txBody>
        </p:sp>
      </p:grpSp>
    </p:spTree>
    <p:extLst>
      <p:ext uri="{BB962C8B-B14F-4D97-AF65-F5344CB8AC3E}">
        <p14:creationId xmlns:p14="http://schemas.microsoft.com/office/powerpoint/2010/main" val="203226287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29FB-62B3-42A6-8102-BEF56CF76D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8AFB9B-62CE-4161-8C6F-70C0DE5EFB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DCD86B-FC8D-48F3-9790-27705084F9D3}"/>
              </a:ext>
            </a:extLst>
          </p:cNvPr>
          <p:cNvSpPr>
            <a:spLocks noGrp="1"/>
          </p:cNvSpPr>
          <p:nvPr>
            <p:ph type="dt" sz="half" idx="10"/>
          </p:nvPr>
        </p:nvSpPr>
        <p:spPr/>
        <p:txBody>
          <a:bodyPr/>
          <a:lstStyle/>
          <a:p>
            <a:fld id="{C72E9318-4AC3-460B-A502-298430AF7425}" type="datetimeFigureOut">
              <a:rPr lang="en-US" smtClean="0"/>
              <a:t>4/21/2021</a:t>
            </a:fld>
            <a:endParaRPr lang="en-US"/>
          </a:p>
        </p:txBody>
      </p:sp>
      <p:sp>
        <p:nvSpPr>
          <p:cNvPr id="5" name="Footer Placeholder 4">
            <a:extLst>
              <a:ext uri="{FF2B5EF4-FFF2-40B4-BE49-F238E27FC236}">
                <a16:creationId xmlns:a16="http://schemas.microsoft.com/office/drawing/2014/main" id="{F5F18EBF-F9D5-4F05-8924-87C1E9A3F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E5342-0B97-44C4-9238-A044BC107509}"/>
              </a:ext>
            </a:extLst>
          </p:cNvPr>
          <p:cNvSpPr>
            <a:spLocks noGrp="1"/>
          </p:cNvSpPr>
          <p:nvPr>
            <p:ph type="sldNum" sz="quarter" idx="12"/>
          </p:nvPr>
        </p:nvSpPr>
        <p:spPr/>
        <p:txBody>
          <a:bodyPr/>
          <a:lstStyle/>
          <a:p>
            <a:fld id="{18C3C9C3-E70A-4809-8395-7413A2E4A19D}" type="slidenum">
              <a:rPr lang="en-US" smtClean="0"/>
              <a:t>‹#›</a:t>
            </a:fld>
            <a:endParaRPr lang="en-US"/>
          </a:p>
        </p:txBody>
      </p:sp>
    </p:spTree>
    <p:extLst>
      <p:ext uri="{BB962C8B-B14F-4D97-AF65-F5344CB8AC3E}">
        <p14:creationId xmlns:p14="http://schemas.microsoft.com/office/powerpoint/2010/main" val="7774217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71251-B62F-4CF2-955B-D89BD40A9F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6EE803-1244-41D9-8483-410520089A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946D10-0172-439B-BF70-66DDD36F2433}"/>
              </a:ext>
            </a:extLst>
          </p:cNvPr>
          <p:cNvSpPr>
            <a:spLocks noGrp="1"/>
          </p:cNvSpPr>
          <p:nvPr>
            <p:ph type="dt" sz="half" idx="10"/>
          </p:nvPr>
        </p:nvSpPr>
        <p:spPr/>
        <p:txBody>
          <a:bodyPr/>
          <a:lstStyle/>
          <a:p>
            <a:fld id="{C72E9318-4AC3-460B-A502-298430AF7425}" type="datetimeFigureOut">
              <a:rPr lang="en-US" smtClean="0"/>
              <a:t>4/21/2021</a:t>
            </a:fld>
            <a:endParaRPr lang="en-US"/>
          </a:p>
        </p:txBody>
      </p:sp>
      <p:sp>
        <p:nvSpPr>
          <p:cNvPr id="5" name="Footer Placeholder 4">
            <a:extLst>
              <a:ext uri="{FF2B5EF4-FFF2-40B4-BE49-F238E27FC236}">
                <a16:creationId xmlns:a16="http://schemas.microsoft.com/office/drawing/2014/main" id="{BA732EFB-FC33-47AF-B5E8-0C77F91ED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303CA-E9A7-49EA-9D64-F84F787A82C7}"/>
              </a:ext>
            </a:extLst>
          </p:cNvPr>
          <p:cNvSpPr>
            <a:spLocks noGrp="1"/>
          </p:cNvSpPr>
          <p:nvPr>
            <p:ph type="sldNum" sz="quarter" idx="12"/>
          </p:nvPr>
        </p:nvSpPr>
        <p:spPr/>
        <p:txBody>
          <a:bodyPr/>
          <a:lstStyle/>
          <a:p>
            <a:fld id="{18C3C9C3-E70A-4809-8395-7413A2E4A19D}" type="slidenum">
              <a:rPr lang="en-US" smtClean="0"/>
              <a:t>‹#›</a:t>
            </a:fld>
            <a:endParaRPr lang="en-US"/>
          </a:p>
        </p:txBody>
      </p:sp>
    </p:spTree>
    <p:extLst>
      <p:ext uri="{BB962C8B-B14F-4D97-AF65-F5344CB8AC3E}">
        <p14:creationId xmlns:p14="http://schemas.microsoft.com/office/powerpoint/2010/main" val="27163518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5D09-AD6B-4FE4-87BF-0FE42D602C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50C6FE-6E27-4CDE-AEEF-A5ACC98D7B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2F8189-9EB3-446E-B233-1C8C10355BA3}"/>
              </a:ext>
            </a:extLst>
          </p:cNvPr>
          <p:cNvSpPr>
            <a:spLocks noGrp="1"/>
          </p:cNvSpPr>
          <p:nvPr>
            <p:ph type="dt" sz="half" idx="10"/>
          </p:nvPr>
        </p:nvSpPr>
        <p:spPr/>
        <p:txBody>
          <a:bodyPr/>
          <a:lstStyle/>
          <a:p>
            <a:fld id="{C72E9318-4AC3-460B-A502-298430AF7425}" type="datetimeFigureOut">
              <a:rPr lang="en-US" smtClean="0"/>
              <a:t>4/21/2021</a:t>
            </a:fld>
            <a:endParaRPr lang="en-US"/>
          </a:p>
        </p:txBody>
      </p:sp>
      <p:sp>
        <p:nvSpPr>
          <p:cNvPr id="5" name="Footer Placeholder 4">
            <a:extLst>
              <a:ext uri="{FF2B5EF4-FFF2-40B4-BE49-F238E27FC236}">
                <a16:creationId xmlns:a16="http://schemas.microsoft.com/office/drawing/2014/main" id="{D23D31D7-EEDC-4565-9F2F-C79AE7E4B5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6A96F-6017-40FC-91EF-BC414068FE83}"/>
              </a:ext>
            </a:extLst>
          </p:cNvPr>
          <p:cNvSpPr>
            <a:spLocks noGrp="1"/>
          </p:cNvSpPr>
          <p:nvPr>
            <p:ph type="sldNum" sz="quarter" idx="12"/>
          </p:nvPr>
        </p:nvSpPr>
        <p:spPr/>
        <p:txBody>
          <a:bodyPr/>
          <a:lstStyle/>
          <a:p>
            <a:fld id="{18C3C9C3-E70A-4809-8395-7413A2E4A19D}" type="slidenum">
              <a:rPr lang="en-US" smtClean="0"/>
              <a:t>‹#›</a:t>
            </a:fld>
            <a:endParaRPr lang="en-US"/>
          </a:p>
        </p:txBody>
      </p:sp>
    </p:spTree>
    <p:extLst>
      <p:ext uri="{BB962C8B-B14F-4D97-AF65-F5344CB8AC3E}">
        <p14:creationId xmlns:p14="http://schemas.microsoft.com/office/powerpoint/2010/main" val="33791599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EDC24-7F6B-44E1-9649-C5AF133607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E4BCD5-870E-4528-8FAB-3CC4F7C354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2DED52-9C71-4610-AE1B-CBB263A820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A640BE-EFE6-42B2-8097-9BFEB340A777}"/>
              </a:ext>
            </a:extLst>
          </p:cNvPr>
          <p:cNvSpPr>
            <a:spLocks noGrp="1"/>
          </p:cNvSpPr>
          <p:nvPr>
            <p:ph type="dt" sz="half" idx="10"/>
          </p:nvPr>
        </p:nvSpPr>
        <p:spPr/>
        <p:txBody>
          <a:bodyPr/>
          <a:lstStyle/>
          <a:p>
            <a:fld id="{C72E9318-4AC3-460B-A502-298430AF7425}" type="datetimeFigureOut">
              <a:rPr lang="en-US" smtClean="0"/>
              <a:t>4/21/2021</a:t>
            </a:fld>
            <a:endParaRPr lang="en-US"/>
          </a:p>
        </p:txBody>
      </p:sp>
      <p:sp>
        <p:nvSpPr>
          <p:cNvPr id="6" name="Footer Placeholder 5">
            <a:extLst>
              <a:ext uri="{FF2B5EF4-FFF2-40B4-BE49-F238E27FC236}">
                <a16:creationId xmlns:a16="http://schemas.microsoft.com/office/drawing/2014/main" id="{F283487A-7391-41C0-9D74-4758900E61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FFB912-1A4C-4A94-AF5E-B2522829C421}"/>
              </a:ext>
            </a:extLst>
          </p:cNvPr>
          <p:cNvSpPr>
            <a:spLocks noGrp="1"/>
          </p:cNvSpPr>
          <p:nvPr>
            <p:ph type="sldNum" sz="quarter" idx="12"/>
          </p:nvPr>
        </p:nvSpPr>
        <p:spPr/>
        <p:txBody>
          <a:bodyPr/>
          <a:lstStyle/>
          <a:p>
            <a:fld id="{18C3C9C3-E70A-4809-8395-7413A2E4A19D}" type="slidenum">
              <a:rPr lang="en-US" smtClean="0"/>
              <a:t>‹#›</a:t>
            </a:fld>
            <a:endParaRPr lang="en-US"/>
          </a:p>
        </p:txBody>
      </p:sp>
    </p:spTree>
    <p:extLst>
      <p:ext uri="{BB962C8B-B14F-4D97-AF65-F5344CB8AC3E}">
        <p14:creationId xmlns:p14="http://schemas.microsoft.com/office/powerpoint/2010/main" val="14422667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58ADF-E0D5-46CB-BC66-07FDD432B5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FE3727-B0A4-4C61-8A3D-0DA41B1060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02D59F-C550-49B2-BCAE-3B782A59BD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2A73D-96A4-4441-BADC-92D1344E33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AD133E-A928-4F44-B88B-DD8628E5E8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60DFEB-7BE9-4578-99F7-E97CB9A30FEE}"/>
              </a:ext>
            </a:extLst>
          </p:cNvPr>
          <p:cNvSpPr>
            <a:spLocks noGrp="1"/>
          </p:cNvSpPr>
          <p:nvPr>
            <p:ph type="dt" sz="half" idx="10"/>
          </p:nvPr>
        </p:nvSpPr>
        <p:spPr/>
        <p:txBody>
          <a:bodyPr/>
          <a:lstStyle/>
          <a:p>
            <a:fld id="{C72E9318-4AC3-460B-A502-298430AF7425}" type="datetimeFigureOut">
              <a:rPr lang="en-US" smtClean="0"/>
              <a:t>4/21/2021</a:t>
            </a:fld>
            <a:endParaRPr lang="en-US"/>
          </a:p>
        </p:txBody>
      </p:sp>
      <p:sp>
        <p:nvSpPr>
          <p:cNvPr id="8" name="Footer Placeholder 7">
            <a:extLst>
              <a:ext uri="{FF2B5EF4-FFF2-40B4-BE49-F238E27FC236}">
                <a16:creationId xmlns:a16="http://schemas.microsoft.com/office/drawing/2014/main" id="{7AF0B902-7EB2-4A33-86A5-27106D634E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536B35-F3B2-4F04-8281-696F14308A22}"/>
              </a:ext>
            </a:extLst>
          </p:cNvPr>
          <p:cNvSpPr>
            <a:spLocks noGrp="1"/>
          </p:cNvSpPr>
          <p:nvPr>
            <p:ph type="sldNum" sz="quarter" idx="12"/>
          </p:nvPr>
        </p:nvSpPr>
        <p:spPr/>
        <p:txBody>
          <a:bodyPr/>
          <a:lstStyle/>
          <a:p>
            <a:fld id="{18C3C9C3-E70A-4809-8395-7413A2E4A19D}" type="slidenum">
              <a:rPr lang="en-US" smtClean="0"/>
              <a:t>‹#›</a:t>
            </a:fld>
            <a:endParaRPr lang="en-US"/>
          </a:p>
        </p:txBody>
      </p:sp>
    </p:spTree>
    <p:extLst>
      <p:ext uri="{BB962C8B-B14F-4D97-AF65-F5344CB8AC3E}">
        <p14:creationId xmlns:p14="http://schemas.microsoft.com/office/powerpoint/2010/main" val="9904578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2B07-F009-419D-BA99-A24DF0D2E1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3E19C4-7BA4-46E8-9EB6-7D1B4F271384}"/>
              </a:ext>
            </a:extLst>
          </p:cNvPr>
          <p:cNvSpPr>
            <a:spLocks noGrp="1"/>
          </p:cNvSpPr>
          <p:nvPr>
            <p:ph type="dt" sz="half" idx="10"/>
          </p:nvPr>
        </p:nvSpPr>
        <p:spPr/>
        <p:txBody>
          <a:bodyPr/>
          <a:lstStyle/>
          <a:p>
            <a:fld id="{C72E9318-4AC3-460B-A502-298430AF7425}" type="datetimeFigureOut">
              <a:rPr lang="en-US" smtClean="0"/>
              <a:t>4/21/2021</a:t>
            </a:fld>
            <a:endParaRPr lang="en-US"/>
          </a:p>
        </p:txBody>
      </p:sp>
      <p:sp>
        <p:nvSpPr>
          <p:cNvPr id="4" name="Footer Placeholder 3">
            <a:extLst>
              <a:ext uri="{FF2B5EF4-FFF2-40B4-BE49-F238E27FC236}">
                <a16:creationId xmlns:a16="http://schemas.microsoft.com/office/drawing/2014/main" id="{FF764DEA-7AD4-43C0-BEDD-15E36B3E1E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B0C0A3-43A7-46E9-8F4F-E34F67A0FF8D}"/>
              </a:ext>
            </a:extLst>
          </p:cNvPr>
          <p:cNvSpPr>
            <a:spLocks noGrp="1"/>
          </p:cNvSpPr>
          <p:nvPr>
            <p:ph type="sldNum" sz="quarter" idx="12"/>
          </p:nvPr>
        </p:nvSpPr>
        <p:spPr/>
        <p:txBody>
          <a:bodyPr/>
          <a:lstStyle/>
          <a:p>
            <a:fld id="{18C3C9C3-E70A-4809-8395-7413A2E4A19D}" type="slidenum">
              <a:rPr lang="en-US" smtClean="0"/>
              <a:t>‹#›</a:t>
            </a:fld>
            <a:endParaRPr lang="en-US"/>
          </a:p>
        </p:txBody>
      </p:sp>
    </p:spTree>
    <p:extLst>
      <p:ext uri="{BB962C8B-B14F-4D97-AF65-F5344CB8AC3E}">
        <p14:creationId xmlns:p14="http://schemas.microsoft.com/office/powerpoint/2010/main" val="35138822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660602-819C-47C0-BFC5-3B110CE31B1D}"/>
              </a:ext>
            </a:extLst>
          </p:cNvPr>
          <p:cNvSpPr>
            <a:spLocks noGrp="1"/>
          </p:cNvSpPr>
          <p:nvPr>
            <p:ph type="dt" sz="half" idx="10"/>
          </p:nvPr>
        </p:nvSpPr>
        <p:spPr/>
        <p:txBody>
          <a:bodyPr/>
          <a:lstStyle/>
          <a:p>
            <a:fld id="{C72E9318-4AC3-460B-A502-298430AF7425}" type="datetimeFigureOut">
              <a:rPr lang="en-US" smtClean="0"/>
              <a:t>4/21/2021</a:t>
            </a:fld>
            <a:endParaRPr lang="en-US"/>
          </a:p>
        </p:txBody>
      </p:sp>
      <p:sp>
        <p:nvSpPr>
          <p:cNvPr id="3" name="Footer Placeholder 2">
            <a:extLst>
              <a:ext uri="{FF2B5EF4-FFF2-40B4-BE49-F238E27FC236}">
                <a16:creationId xmlns:a16="http://schemas.microsoft.com/office/drawing/2014/main" id="{6D17368E-6BD9-4121-904D-30AD31F77C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49518B-1DAF-407B-8C9F-AD50817AB69D}"/>
              </a:ext>
            </a:extLst>
          </p:cNvPr>
          <p:cNvSpPr>
            <a:spLocks noGrp="1"/>
          </p:cNvSpPr>
          <p:nvPr>
            <p:ph type="sldNum" sz="quarter" idx="12"/>
          </p:nvPr>
        </p:nvSpPr>
        <p:spPr/>
        <p:txBody>
          <a:bodyPr/>
          <a:lstStyle/>
          <a:p>
            <a:fld id="{18C3C9C3-E70A-4809-8395-7413A2E4A19D}" type="slidenum">
              <a:rPr lang="en-US" smtClean="0"/>
              <a:t>‹#›</a:t>
            </a:fld>
            <a:endParaRPr lang="en-US"/>
          </a:p>
        </p:txBody>
      </p:sp>
    </p:spTree>
    <p:extLst>
      <p:ext uri="{BB962C8B-B14F-4D97-AF65-F5344CB8AC3E}">
        <p14:creationId xmlns:p14="http://schemas.microsoft.com/office/powerpoint/2010/main" val="21645348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66C8E-00EB-4991-B9E2-A95DEB1804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65792-15B4-42D5-9117-3D7A8A4710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AE6FC7-9CFE-4EB6-8759-BA6964751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B03DF-CD6F-4CF5-A01D-A261064674D7}"/>
              </a:ext>
            </a:extLst>
          </p:cNvPr>
          <p:cNvSpPr>
            <a:spLocks noGrp="1"/>
          </p:cNvSpPr>
          <p:nvPr>
            <p:ph type="dt" sz="half" idx="10"/>
          </p:nvPr>
        </p:nvSpPr>
        <p:spPr/>
        <p:txBody>
          <a:bodyPr/>
          <a:lstStyle/>
          <a:p>
            <a:fld id="{C72E9318-4AC3-460B-A502-298430AF7425}" type="datetimeFigureOut">
              <a:rPr lang="en-US" smtClean="0"/>
              <a:t>4/21/2021</a:t>
            </a:fld>
            <a:endParaRPr lang="en-US"/>
          </a:p>
        </p:txBody>
      </p:sp>
      <p:sp>
        <p:nvSpPr>
          <p:cNvPr id="6" name="Footer Placeholder 5">
            <a:extLst>
              <a:ext uri="{FF2B5EF4-FFF2-40B4-BE49-F238E27FC236}">
                <a16:creationId xmlns:a16="http://schemas.microsoft.com/office/drawing/2014/main" id="{BC045863-AF9C-41DF-A1C1-7B36087C72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AB5D6B-95F6-43E5-A306-B667ED58F93E}"/>
              </a:ext>
            </a:extLst>
          </p:cNvPr>
          <p:cNvSpPr>
            <a:spLocks noGrp="1"/>
          </p:cNvSpPr>
          <p:nvPr>
            <p:ph type="sldNum" sz="quarter" idx="12"/>
          </p:nvPr>
        </p:nvSpPr>
        <p:spPr/>
        <p:txBody>
          <a:bodyPr/>
          <a:lstStyle/>
          <a:p>
            <a:fld id="{18C3C9C3-E70A-4809-8395-7413A2E4A19D}" type="slidenum">
              <a:rPr lang="en-US" smtClean="0"/>
              <a:t>‹#›</a:t>
            </a:fld>
            <a:endParaRPr lang="en-US"/>
          </a:p>
        </p:txBody>
      </p:sp>
    </p:spTree>
    <p:extLst>
      <p:ext uri="{BB962C8B-B14F-4D97-AF65-F5344CB8AC3E}">
        <p14:creationId xmlns:p14="http://schemas.microsoft.com/office/powerpoint/2010/main" val="1470940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18351-5A77-4B6E-9EDF-2341E4B415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B5B9B0-A2B0-4C04-845B-C16C3050C4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8BF499-6B10-42C7-ACAD-B3B508E2D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9628C7-31C3-46DB-9D80-3CE11D04630F}"/>
              </a:ext>
            </a:extLst>
          </p:cNvPr>
          <p:cNvSpPr>
            <a:spLocks noGrp="1"/>
          </p:cNvSpPr>
          <p:nvPr>
            <p:ph type="dt" sz="half" idx="10"/>
          </p:nvPr>
        </p:nvSpPr>
        <p:spPr/>
        <p:txBody>
          <a:bodyPr/>
          <a:lstStyle/>
          <a:p>
            <a:fld id="{C72E9318-4AC3-460B-A502-298430AF7425}" type="datetimeFigureOut">
              <a:rPr lang="en-US" smtClean="0"/>
              <a:t>4/21/2021</a:t>
            </a:fld>
            <a:endParaRPr lang="en-US"/>
          </a:p>
        </p:txBody>
      </p:sp>
      <p:sp>
        <p:nvSpPr>
          <p:cNvPr id="6" name="Footer Placeholder 5">
            <a:extLst>
              <a:ext uri="{FF2B5EF4-FFF2-40B4-BE49-F238E27FC236}">
                <a16:creationId xmlns:a16="http://schemas.microsoft.com/office/drawing/2014/main" id="{5C77A158-1179-4B54-BDC0-EA532E794C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9A7889-0D24-4A2D-8817-1F6239C3730E}"/>
              </a:ext>
            </a:extLst>
          </p:cNvPr>
          <p:cNvSpPr>
            <a:spLocks noGrp="1"/>
          </p:cNvSpPr>
          <p:nvPr>
            <p:ph type="sldNum" sz="quarter" idx="12"/>
          </p:nvPr>
        </p:nvSpPr>
        <p:spPr/>
        <p:txBody>
          <a:bodyPr/>
          <a:lstStyle/>
          <a:p>
            <a:fld id="{18C3C9C3-E70A-4809-8395-7413A2E4A19D}" type="slidenum">
              <a:rPr lang="en-US" smtClean="0"/>
              <a:t>‹#›</a:t>
            </a:fld>
            <a:endParaRPr lang="en-US"/>
          </a:p>
        </p:txBody>
      </p:sp>
    </p:spTree>
    <p:extLst>
      <p:ext uri="{BB962C8B-B14F-4D97-AF65-F5344CB8AC3E}">
        <p14:creationId xmlns:p14="http://schemas.microsoft.com/office/powerpoint/2010/main" val="1478392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E0081-3D42-C34F-9CF2-749A2D321E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AC9EF7-7F69-994E-8F37-D6228986A0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566620-40A9-3647-9671-06D578075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A25AD0-B72F-9F40-91AE-AD90FE48541B}"/>
              </a:ext>
            </a:extLst>
          </p:cNvPr>
          <p:cNvSpPr>
            <a:spLocks noGrp="1"/>
          </p:cNvSpPr>
          <p:nvPr>
            <p:ph type="dt" sz="half" idx="10"/>
          </p:nvPr>
        </p:nvSpPr>
        <p:spPr/>
        <p:txBody>
          <a:bodyPr/>
          <a:lstStyle/>
          <a:p>
            <a:fld id="{0E70F81D-2F64-B743-994D-D373394022F0}" type="datetimeFigureOut">
              <a:rPr lang="en-US" smtClean="0"/>
              <a:t>4/21/2021</a:t>
            </a:fld>
            <a:endParaRPr lang="en-US"/>
          </a:p>
        </p:txBody>
      </p:sp>
      <p:sp>
        <p:nvSpPr>
          <p:cNvPr id="6" name="Footer Placeholder 5">
            <a:extLst>
              <a:ext uri="{FF2B5EF4-FFF2-40B4-BE49-F238E27FC236}">
                <a16:creationId xmlns:a16="http://schemas.microsoft.com/office/drawing/2014/main" id="{728CDEE1-6AAD-1A40-B6F6-2D86C7C7D9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1F38A3-063D-C14C-9460-A6F309187381}"/>
              </a:ext>
            </a:extLst>
          </p:cNvPr>
          <p:cNvSpPr>
            <a:spLocks noGrp="1"/>
          </p:cNvSpPr>
          <p:nvPr>
            <p:ph type="sldNum" sz="quarter" idx="12"/>
          </p:nvPr>
        </p:nvSpPr>
        <p:spPr/>
        <p:txBody>
          <a:bodyPr/>
          <a:lstStyle/>
          <a:p>
            <a:fld id="{B62A1CE9-F3BA-1943-934C-044C1CA75633}" type="slidenum">
              <a:rPr lang="en-US" smtClean="0"/>
              <a:t>‹#›</a:t>
            </a:fld>
            <a:endParaRPr lang="en-US"/>
          </a:p>
        </p:txBody>
      </p:sp>
    </p:spTree>
    <p:extLst>
      <p:ext uri="{BB962C8B-B14F-4D97-AF65-F5344CB8AC3E}">
        <p14:creationId xmlns:p14="http://schemas.microsoft.com/office/powerpoint/2010/main" val="36402616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237EA-D8C4-4CFD-9385-4AEAA65190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C9BF12-F08D-4AAF-AEEC-57D794E2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2103-2AF6-4AF1-BD8A-241F73B89FBA}"/>
              </a:ext>
            </a:extLst>
          </p:cNvPr>
          <p:cNvSpPr>
            <a:spLocks noGrp="1"/>
          </p:cNvSpPr>
          <p:nvPr>
            <p:ph type="dt" sz="half" idx="10"/>
          </p:nvPr>
        </p:nvSpPr>
        <p:spPr/>
        <p:txBody>
          <a:bodyPr/>
          <a:lstStyle/>
          <a:p>
            <a:fld id="{C72E9318-4AC3-460B-A502-298430AF7425}" type="datetimeFigureOut">
              <a:rPr lang="en-US" smtClean="0"/>
              <a:t>4/21/2021</a:t>
            </a:fld>
            <a:endParaRPr lang="en-US"/>
          </a:p>
        </p:txBody>
      </p:sp>
      <p:sp>
        <p:nvSpPr>
          <p:cNvPr id="5" name="Footer Placeholder 4">
            <a:extLst>
              <a:ext uri="{FF2B5EF4-FFF2-40B4-BE49-F238E27FC236}">
                <a16:creationId xmlns:a16="http://schemas.microsoft.com/office/drawing/2014/main" id="{90023723-6719-4630-B533-1C1C3EB70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3192E-2815-446F-B8AC-E1A68855B027}"/>
              </a:ext>
            </a:extLst>
          </p:cNvPr>
          <p:cNvSpPr>
            <a:spLocks noGrp="1"/>
          </p:cNvSpPr>
          <p:nvPr>
            <p:ph type="sldNum" sz="quarter" idx="12"/>
          </p:nvPr>
        </p:nvSpPr>
        <p:spPr/>
        <p:txBody>
          <a:bodyPr/>
          <a:lstStyle/>
          <a:p>
            <a:fld id="{18C3C9C3-E70A-4809-8395-7413A2E4A19D}" type="slidenum">
              <a:rPr lang="en-US" smtClean="0"/>
              <a:t>‹#›</a:t>
            </a:fld>
            <a:endParaRPr lang="en-US"/>
          </a:p>
        </p:txBody>
      </p:sp>
    </p:spTree>
    <p:extLst>
      <p:ext uri="{BB962C8B-B14F-4D97-AF65-F5344CB8AC3E}">
        <p14:creationId xmlns:p14="http://schemas.microsoft.com/office/powerpoint/2010/main" val="19053189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BC5B5F-D871-4FAC-8666-13ECF9607C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CFD579-65F6-4CD6-A247-395CEEE0E0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BFA17-F500-4EDE-AA3A-293371B95D69}"/>
              </a:ext>
            </a:extLst>
          </p:cNvPr>
          <p:cNvSpPr>
            <a:spLocks noGrp="1"/>
          </p:cNvSpPr>
          <p:nvPr>
            <p:ph type="dt" sz="half" idx="10"/>
          </p:nvPr>
        </p:nvSpPr>
        <p:spPr/>
        <p:txBody>
          <a:bodyPr/>
          <a:lstStyle/>
          <a:p>
            <a:fld id="{C72E9318-4AC3-460B-A502-298430AF7425}" type="datetimeFigureOut">
              <a:rPr lang="en-US" smtClean="0"/>
              <a:t>4/21/2021</a:t>
            </a:fld>
            <a:endParaRPr lang="en-US"/>
          </a:p>
        </p:txBody>
      </p:sp>
      <p:sp>
        <p:nvSpPr>
          <p:cNvPr id="5" name="Footer Placeholder 4">
            <a:extLst>
              <a:ext uri="{FF2B5EF4-FFF2-40B4-BE49-F238E27FC236}">
                <a16:creationId xmlns:a16="http://schemas.microsoft.com/office/drawing/2014/main" id="{20E5FC06-E87D-4D88-AAE5-753E1D4F6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EF5B7E-B205-406B-9C5C-FE2668400C89}"/>
              </a:ext>
            </a:extLst>
          </p:cNvPr>
          <p:cNvSpPr>
            <a:spLocks noGrp="1"/>
          </p:cNvSpPr>
          <p:nvPr>
            <p:ph type="sldNum" sz="quarter" idx="12"/>
          </p:nvPr>
        </p:nvSpPr>
        <p:spPr/>
        <p:txBody>
          <a:bodyPr/>
          <a:lstStyle/>
          <a:p>
            <a:fld id="{18C3C9C3-E70A-4809-8395-7413A2E4A19D}" type="slidenum">
              <a:rPr lang="en-US" smtClean="0"/>
              <a:t>‹#›</a:t>
            </a:fld>
            <a:endParaRPr lang="en-US"/>
          </a:p>
        </p:txBody>
      </p:sp>
    </p:spTree>
    <p:extLst>
      <p:ext uri="{BB962C8B-B14F-4D97-AF65-F5344CB8AC3E}">
        <p14:creationId xmlns:p14="http://schemas.microsoft.com/office/powerpoint/2010/main" val="26277057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0429165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_O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normAutofit/>
          </a:bodyPr>
          <a:lstStyle>
            <a:lvl1pPr algn="l">
              <a:lnSpc>
                <a:spcPts val="4000"/>
              </a:lnSpc>
              <a:defRPr sz="3800" b="1" baseline="0">
                <a:solidFill>
                  <a:schemeClr val="accent6"/>
                </a:solidFill>
                <a:effectLst/>
                <a:latin typeface="Calibri" pitchFamily="34" charset="0"/>
              </a:defRPr>
            </a:lvl1pPr>
          </a:lstStyle>
          <a:p>
            <a:r>
              <a:rPr lang="en-US" dirty="0"/>
              <a:t>Click to edit Master title style</a:t>
            </a:r>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chemeClr val="tx1"/>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chemeClr val="tx2"/>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Click to edit Master text styles</a:t>
            </a:r>
          </a:p>
        </p:txBody>
      </p:sp>
      <p:sp>
        <p:nvSpPr>
          <p:cNvPr id="10" name="TextBox 9"/>
          <p:cNvSpPr txBox="1"/>
          <p:nvPr/>
        </p:nvSpPr>
        <p:spPr>
          <a:xfrm>
            <a:off x="609600" y="192627"/>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Centers for Disease Control and Prevention</a:t>
            </a:r>
          </a:p>
        </p:txBody>
      </p:sp>
      <p:sp>
        <p:nvSpPr>
          <p:cNvPr id="7" name="Rectangle 6"/>
          <p:cNvSpPr/>
          <p:nvPr/>
        </p:nvSpPr>
        <p:spPr>
          <a:xfrm>
            <a:off x="609599" y="577002"/>
            <a:ext cx="9204101" cy="400110"/>
          </a:xfrm>
          <a:prstGeom prst="rect">
            <a:avLst/>
          </a:prstGeom>
        </p:spPr>
        <p:txBody>
          <a:bodyPr wrap="square">
            <a:spAutoFit/>
          </a:bodyPr>
          <a:lstStyle/>
          <a:p>
            <a:r>
              <a:rPr lang="en-US" sz="2000" dirty="0">
                <a:solidFill>
                  <a:schemeClr val="tx2">
                    <a:lumMod val="95000"/>
                  </a:schemeClr>
                </a:solidFill>
                <a:latin typeface="+mj-lt"/>
              </a:rPr>
              <a:t>National Center for Immunization and Respiratory Diseases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2" name="TextBox 11"/>
          <p:cNvSpPr txBox="1"/>
          <p:nvPr/>
        </p:nvSpPr>
        <p:spPr>
          <a:xfrm>
            <a:off x="609600" y="192627"/>
            <a:ext cx="9204101" cy="461665"/>
          </a:xfrm>
          <a:prstGeom prst="rect">
            <a:avLst/>
          </a:prstGeom>
          <a:noFill/>
        </p:spPr>
        <p:txBody>
          <a:bodyPr wrap="square" rtlCol="0">
            <a:spAutoFit/>
          </a:bodyPr>
          <a:lstStyle/>
          <a:p>
            <a:r>
              <a:rPr lang="en-US" sz="2400" b="1" dirty="0">
                <a:solidFill>
                  <a:schemeClr val="bg2"/>
                </a:solidFill>
                <a:latin typeface="Calibri" panose="020F0502020204030204" pitchFamily="34" charset="0"/>
              </a:rPr>
              <a:t>Centers for Disease Control and Prevention</a:t>
            </a:r>
          </a:p>
        </p:txBody>
      </p:sp>
      <p:sp>
        <p:nvSpPr>
          <p:cNvPr id="13" name="Rectangle 12"/>
          <p:cNvSpPr/>
          <p:nvPr/>
        </p:nvSpPr>
        <p:spPr>
          <a:xfrm>
            <a:off x="609599" y="577002"/>
            <a:ext cx="9204101" cy="400110"/>
          </a:xfrm>
          <a:prstGeom prst="rect">
            <a:avLst/>
          </a:prstGeom>
        </p:spPr>
        <p:txBody>
          <a:bodyPr wrap="square">
            <a:spAutoFit/>
          </a:bodyPr>
          <a:lstStyle/>
          <a:p>
            <a:r>
              <a:rPr lang="en-US" sz="2000" dirty="0">
                <a:solidFill>
                  <a:schemeClr val="bg2"/>
                </a:solidFill>
                <a:latin typeface="+mj-lt"/>
              </a:rPr>
              <a:t>National Center for Immunization and Respiratory Diseases</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5" name="TextBox 14"/>
          <p:cNvSpPr txBox="1"/>
          <p:nvPr/>
        </p:nvSpPr>
        <p:spPr>
          <a:xfrm>
            <a:off x="609600" y="192627"/>
            <a:ext cx="9204101" cy="461665"/>
          </a:xfrm>
          <a:prstGeom prst="rect">
            <a:avLst/>
          </a:prstGeom>
          <a:noFill/>
        </p:spPr>
        <p:txBody>
          <a:bodyPr wrap="square" rtlCol="0">
            <a:spAutoFit/>
          </a:bodyPr>
          <a:lstStyle/>
          <a:p>
            <a:r>
              <a:rPr lang="en-US" sz="2400" b="1" dirty="0">
                <a:solidFill>
                  <a:schemeClr val="bg2"/>
                </a:solidFill>
                <a:latin typeface="Calibri" panose="020F0502020204030204" pitchFamily="34" charset="0"/>
              </a:rPr>
              <a:t>Centers for Disease Control and Prevention</a:t>
            </a:r>
          </a:p>
        </p:txBody>
      </p:sp>
      <p:sp>
        <p:nvSpPr>
          <p:cNvPr id="16" name="Rectangle 15"/>
          <p:cNvSpPr/>
          <p:nvPr/>
        </p:nvSpPr>
        <p:spPr>
          <a:xfrm>
            <a:off x="609599" y="577002"/>
            <a:ext cx="9204101" cy="400110"/>
          </a:xfrm>
          <a:prstGeom prst="rect">
            <a:avLst/>
          </a:prstGeom>
        </p:spPr>
        <p:txBody>
          <a:bodyPr wrap="square">
            <a:spAutoFit/>
          </a:bodyPr>
          <a:lstStyle/>
          <a:p>
            <a:r>
              <a:rPr lang="en-US" sz="2000" dirty="0">
                <a:solidFill>
                  <a:schemeClr val="bg2"/>
                </a:solidFill>
                <a:latin typeface="+mj-lt"/>
              </a:rPr>
              <a:t>National Center for Immunization and Respiratory Diseases</a:t>
            </a:r>
          </a:p>
        </p:txBody>
      </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8" name="TextBox 17"/>
          <p:cNvSpPr txBox="1"/>
          <p:nvPr userDrawn="1"/>
        </p:nvSpPr>
        <p:spPr>
          <a:xfrm>
            <a:off x="609600" y="192627"/>
            <a:ext cx="920410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sp>
        <p:nvSpPr>
          <p:cNvPr id="19" name="Rectangle 18"/>
          <p:cNvSpPr/>
          <p:nvPr userDrawn="1"/>
        </p:nvSpPr>
        <p:spPr>
          <a:xfrm>
            <a:off x="609599" y="577002"/>
            <a:ext cx="9204101" cy="400110"/>
          </a:xfrm>
          <a:prstGeom prst="rect">
            <a:avLst/>
          </a:prstGeom>
        </p:spPr>
        <p:txBody>
          <a:bodyPr wrap="square">
            <a:spAutoFit/>
          </a:bodyPr>
          <a:lstStyle/>
          <a:p>
            <a:r>
              <a:rPr lang="en-US" sz="2000" dirty="0">
                <a:solidFill>
                  <a:schemeClr val="bg1"/>
                </a:solidFill>
                <a:latin typeface="+mj-lt"/>
              </a:rPr>
              <a:t>National Center for Immunization and Respiratory Diseases</a:t>
            </a:r>
          </a:p>
        </p:txBody>
      </p:sp>
      <p:sp>
        <p:nvSpPr>
          <p:cNvPr id="21" name="Rectangle 20"/>
          <p:cNvSpPr/>
          <p:nvPr userDrawn="1"/>
        </p:nvSpPr>
        <p:spPr>
          <a:xfrm>
            <a:off x="609598" y="6495064"/>
            <a:ext cx="10972801" cy="230832"/>
          </a:xfrm>
          <a:prstGeom prst="rect">
            <a:avLst/>
          </a:prstGeom>
        </p:spPr>
        <p:txBody>
          <a:bodyPr wrap="square" anchor="b" anchorCtr="0">
            <a:spAutoFit/>
          </a:bodyPr>
          <a:lstStyle/>
          <a:p>
            <a:r>
              <a:rPr lang="en-US" sz="900" dirty="0">
                <a:solidFill>
                  <a:schemeClr val="tx2"/>
                </a:solidFill>
                <a:latin typeface="+mj-lt"/>
                <a:ea typeface="Calibri" panose="020F0502020204030204" pitchFamily="34" charset="0"/>
                <a:cs typeface="Times New Roman" panose="02020603050405020304" pitchFamily="18" charset="0"/>
              </a:rPr>
              <a:t>Photographs and images included in this presentation</a:t>
            </a:r>
            <a:r>
              <a:rPr lang="en-US" sz="900" baseline="0" dirty="0">
                <a:solidFill>
                  <a:schemeClr val="tx2"/>
                </a:solidFill>
                <a:latin typeface="+mj-lt"/>
                <a:ea typeface="Calibri" panose="020F0502020204030204" pitchFamily="34" charset="0"/>
                <a:cs typeface="Times New Roman" panose="02020603050405020304" pitchFamily="18" charset="0"/>
              </a:rPr>
              <a:t> </a:t>
            </a:r>
            <a:r>
              <a:rPr lang="en-US" sz="900" dirty="0">
                <a:solidFill>
                  <a:schemeClr val="tx2"/>
                </a:solidFill>
                <a:latin typeface="+mj-lt"/>
                <a:ea typeface="Calibri" panose="020F0502020204030204" pitchFamily="34" charset="0"/>
                <a:cs typeface="Times New Roman" panose="02020603050405020304" pitchFamily="18" charset="0"/>
              </a:rPr>
              <a:t>are licensed solely for CDC/NCIRD online and presentation use. No rights are implied or extended for use in printing or any use by other CDC CIOs or any external audiences.</a:t>
            </a:r>
          </a:p>
        </p:txBody>
      </p:sp>
    </p:spTree>
    <p:extLst>
      <p:ext uri="{BB962C8B-B14F-4D97-AF65-F5344CB8AC3E}">
        <p14:creationId xmlns:p14="http://schemas.microsoft.com/office/powerpoint/2010/main" val="361188798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9600" y="1554163"/>
            <a:ext cx="10972800" cy="46212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a:t>*Citations and references</a:t>
            </a:r>
          </a:p>
        </p:txBody>
      </p:sp>
    </p:spTree>
    <p:extLst>
      <p:ext uri="{BB962C8B-B14F-4D97-AF65-F5344CB8AC3E}">
        <p14:creationId xmlns:p14="http://schemas.microsoft.com/office/powerpoint/2010/main" val="189735665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ATA SLIDE_O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79"/>
            <a:ext cx="5242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b="0">
                <a:solidFill>
                  <a:schemeClr val="tx2"/>
                </a:solidFill>
                <a:latin typeface="+mn-lt"/>
              </a:defRPr>
            </a:lvl2pPr>
            <a:lvl3pPr marL="731502" indent="-243834">
              <a:buClr>
                <a:schemeClr val="accent1"/>
              </a:buClr>
              <a:buSzPct val="100000"/>
              <a:buFont typeface="Arial" pitchFamily="34" charset="0"/>
              <a:buChar char="•"/>
              <a:defRPr sz="1800" b="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a:p>
            <a:pPr lvl="5"/>
            <a:r>
              <a:rPr lang="en-US" altLang="en-US" dirty="0"/>
              <a:t>Sixth level</a:t>
            </a:r>
          </a:p>
          <a:p>
            <a:pPr lvl="6"/>
            <a:r>
              <a:rPr lang="en-US" altLang="en-US" dirty="0"/>
              <a:t>Seventh level</a:t>
            </a:r>
          </a:p>
          <a:p>
            <a:pPr lvl="7"/>
            <a:r>
              <a:rPr lang="en-US" altLang="en-US" dirty="0"/>
              <a:t>Eighth level</a:t>
            </a:r>
          </a:p>
          <a:p>
            <a:pPr lvl="8"/>
            <a:r>
              <a:rPr lang="en-US" altLang="en-US" dirty="0"/>
              <a:t>Ninth level</a:t>
            </a:r>
          </a:p>
          <a:p>
            <a:pPr lvl="8"/>
            <a:r>
              <a:rPr lang="en-US" altLang="en-US" dirty="0"/>
              <a:t>Tenth level</a:t>
            </a:r>
          </a:p>
        </p:txBody>
      </p:sp>
      <p:sp>
        <p:nvSpPr>
          <p:cNvPr id="13" name="Content Placeholder 2"/>
          <p:cNvSpPr>
            <a:spLocks noGrp="1"/>
          </p:cNvSpPr>
          <p:nvPr>
            <p:ph idx="10"/>
          </p:nvPr>
        </p:nvSpPr>
        <p:spPr>
          <a:xfrm>
            <a:off x="6339840" y="1554480"/>
            <a:ext cx="524256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a:solidFill>
                  <a:schemeClr val="tx2"/>
                </a:solidFill>
                <a:latin typeface="+mn-lt"/>
              </a:defRPr>
            </a:lvl6pPr>
            <a:lvl7pPr>
              <a:defRPr baseline="0">
                <a:solidFill>
                  <a:schemeClr val="tx2"/>
                </a:solidFill>
                <a:latin typeface="+mn-lt"/>
              </a:defRPr>
            </a:lvl7pPr>
            <a:lvl8pPr>
              <a:defRPr baseline="0">
                <a:solidFill>
                  <a:schemeClr val="tx2"/>
                </a:solidFill>
                <a:latin typeface="+mn-lt"/>
              </a:defRPr>
            </a:lvl8pPr>
            <a:lvl9pPr>
              <a:defRPr baseline="0">
                <a:solidFill>
                  <a:schemeClr val="tx2"/>
                </a:solidFill>
                <a:latin typeface="+mn-lt"/>
              </a:defRPr>
            </a:lvl9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a:p>
            <a:pPr lvl="5"/>
            <a:r>
              <a:rPr lang="en-US" altLang="en-US" dirty="0"/>
              <a:t>Sixth level</a:t>
            </a:r>
          </a:p>
          <a:p>
            <a:pPr lvl="6"/>
            <a:r>
              <a:rPr lang="en-US" altLang="en-US" dirty="0"/>
              <a:t>Seventh level</a:t>
            </a:r>
          </a:p>
          <a:p>
            <a:pPr lvl="7"/>
            <a:r>
              <a:rPr lang="en-US" altLang="en-US" dirty="0"/>
              <a:t>Eighth level</a:t>
            </a:r>
          </a:p>
          <a:p>
            <a:pPr lvl="8"/>
            <a:r>
              <a:rPr lang="en-US" altLang="en-US" dirty="0"/>
              <a:t>Ninth level</a:t>
            </a:r>
          </a:p>
          <a:p>
            <a:pPr lvl="8"/>
            <a:r>
              <a:rPr lang="en-US" altLang="en-US" dirty="0"/>
              <a:t>Tenth level</a:t>
            </a:r>
          </a:p>
        </p:txBody>
      </p:sp>
      <p:sp>
        <p:nvSpPr>
          <p:cNvPr id="5" name="Title 4"/>
          <p:cNvSpPr>
            <a:spLocks noGrp="1"/>
          </p:cNvSpPr>
          <p:nvPr>
            <p:ph type="title"/>
          </p:nvPr>
        </p:nvSpPr>
        <p:spPr/>
        <p:txBody>
          <a:bodyPr/>
          <a:lstStyle/>
          <a:p>
            <a:r>
              <a:rPr lang="en-US"/>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a:t>*Citations and references</a:t>
            </a:r>
          </a:p>
        </p:txBody>
      </p:sp>
    </p:spTree>
    <p:extLst>
      <p:ext uri="{BB962C8B-B14F-4D97-AF65-F5344CB8AC3E}">
        <p14:creationId xmlns:p14="http://schemas.microsoft.com/office/powerpoint/2010/main" val="21256651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ATA SLIDE_OD w/ photo">
    <p:spTree>
      <p:nvGrpSpPr>
        <p:cNvPr id="1" name=""/>
        <p:cNvGrpSpPr/>
        <p:nvPr/>
      </p:nvGrpSpPr>
      <p:grpSpPr>
        <a:xfrm>
          <a:off x="0" y="0"/>
          <a:ext cx="0" cy="0"/>
          <a:chOff x="0" y="0"/>
          <a:chExt cx="0" cy="0"/>
        </a:xfrm>
      </p:grpSpPr>
      <p:sp>
        <p:nvSpPr>
          <p:cNvPr id="8" name="Content Placeholder 2"/>
          <p:cNvSpPr>
            <a:spLocks noGrp="1"/>
          </p:cNvSpPr>
          <p:nvPr>
            <p:ph idx="10"/>
          </p:nvPr>
        </p:nvSpPr>
        <p:spPr>
          <a:xfrm>
            <a:off x="7833360" y="1554480"/>
            <a:ext cx="374904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a:p>
            <a:pPr lvl="5"/>
            <a:r>
              <a:rPr lang="en-US" altLang="en-US" dirty="0"/>
              <a:t>Sixth level</a:t>
            </a:r>
          </a:p>
          <a:p>
            <a:pPr lvl="6"/>
            <a:r>
              <a:rPr lang="en-US" altLang="en-US" dirty="0"/>
              <a:t>Seventh level</a:t>
            </a:r>
          </a:p>
          <a:p>
            <a:pPr lvl="7"/>
            <a:r>
              <a:rPr lang="en-US" altLang="en-US" dirty="0"/>
              <a:t>Eighth level</a:t>
            </a:r>
          </a:p>
          <a:p>
            <a:pPr lvl="8"/>
            <a:r>
              <a:rPr lang="en-US" altLang="en-US" dirty="0"/>
              <a:t>Ninth level</a:t>
            </a:r>
          </a:p>
          <a:p>
            <a:pPr lvl="8"/>
            <a:r>
              <a:rPr lang="en-US" altLang="en-US" dirty="0"/>
              <a:t>Tenth level</a:t>
            </a:r>
          </a:p>
        </p:txBody>
      </p:sp>
      <p:sp>
        <p:nvSpPr>
          <p:cNvPr id="3" name="Content Placeholder 2"/>
          <p:cNvSpPr>
            <a:spLocks noGrp="1"/>
          </p:cNvSpPr>
          <p:nvPr>
            <p:ph idx="1"/>
          </p:nvPr>
        </p:nvSpPr>
        <p:spPr>
          <a:xfrm>
            <a:off x="609597" y="1554479"/>
            <a:ext cx="6766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Courier New" panose="02070309020205020404" pitchFamily="49" charset="0"/>
              <a:buChar char="-"/>
              <a:defRPr sz="1800" b="0">
                <a:solidFill>
                  <a:schemeClr val="tx2"/>
                </a:solidFill>
              </a:defRPr>
            </a:lvl2pPr>
            <a:lvl3pPr marL="731502" indent="-243834">
              <a:buClr>
                <a:schemeClr val="accent1"/>
              </a:buClr>
              <a:buSzPct val="100000"/>
              <a:buFont typeface="Arial" pitchFamily="34" charset="0"/>
              <a:buChar char="•"/>
              <a:defRPr sz="1800" b="0">
                <a:solidFill>
                  <a:schemeClr val="tx2"/>
                </a:solidFill>
              </a:defRPr>
            </a:lvl3pPr>
            <a:lvl4pPr marL="1005840" indent="-243834">
              <a:buClr>
                <a:schemeClr val="accent1"/>
              </a:buClr>
              <a:buSzPct val="100000"/>
              <a:buFont typeface="Courier New" pitchFamily="49" charset="0"/>
              <a:buChar char="-"/>
              <a:defRPr sz="1800" baseline="0">
                <a:solidFill>
                  <a:schemeClr val="tx2"/>
                </a:solidFill>
              </a:defRPr>
            </a:lvl4pPr>
            <a:lvl5pPr marL="1219170" indent="-243834">
              <a:buClr>
                <a:schemeClr val="accent1"/>
              </a:buClr>
              <a:buSzPct val="100000"/>
              <a:buFont typeface="Calibri" panose="020F0502020204030204" pitchFamily="34" charset="0"/>
              <a:buChar char="»"/>
              <a:defRPr sz="1800">
                <a:solidFill>
                  <a:schemeClr val="tx2"/>
                </a:solidFill>
              </a:defRPr>
            </a:lvl5pPr>
            <a:lvl6pPr>
              <a:buClr>
                <a:schemeClr val="accent1"/>
              </a:buClr>
              <a:defRPr sz="1800">
                <a:solidFill>
                  <a:schemeClr val="tx2"/>
                </a:solidFill>
              </a:defRPr>
            </a:lvl6pPr>
            <a:lvl7pPr>
              <a:buClr>
                <a:schemeClr val="accent1"/>
              </a:buClr>
              <a:defRPr sz="1800">
                <a:solidFill>
                  <a:schemeClr val="tx2"/>
                </a:solidFill>
              </a:defRPr>
            </a:lvl7pPr>
            <a:lvl8pPr>
              <a:buClr>
                <a:schemeClr val="accent1"/>
              </a:buClr>
              <a:defRPr sz="1800" baseline="0">
                <a:solidFill>
                  <a:schemeClr val="tx2"/>
                </a:solidFill>
              </a:defRPr>
            </a:lvl8pPr>
            <a:lvl9pP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Eighth level</a:t>
            </a:r>
          </a:p>
          <a:p>
            <a:pPr lvl="7"/>
            <a:r>
              <a:rPr lang="en-US" dirty="0"/>
              <a:t>Ninth level</a:t>
            </a:r>
          </a:p>
          <a:p>
            <a:pPr lvl="7"/>
            <a:r>
              <a:rPr lang="en-US" dirty="0"/>
              <a:t>Tenth level</a:t>
            </a:r>
          </a:p>
        </p:txBody>
      </p:sp>
      <p:sp>
        <p:nvSpPr>
          <p:cNvPr id="5" name="Title 4"/>
          <p:cNvSpPr>
            <a:spLocks noGrp="1"/>
          </p:cNvSpPr>
          <p:nvPr>
            <p:ph type="title"/>
          </p:nvPr>
        </p:nvSpPr>
        <p:spPr/>
        <p:txBody>
          <a:bodyPr/>
          <a:lstStyle/>
          <a:p>
            <a:r>
              <a:rPr lang="en-US"/>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a:t>*Citations and references</a:t>
            </a:r>
          </a:p>
        </p:txBody>
      </p:sp>
    </p:spTree>
    <p:extLst>
      <p:ext uri="{BB962C8B-B14F-4D97-AF65-F5344CB8AC3E}">
        <p14:creationId xmlns:p14="http://schemas.microsoft.com/office/powerpoint/2010/main" val="2982175200"/>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_O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endParaRPr lang="en-US" dirty="0"/>
          </a:p>
        </p:txBody>
      </p:sp>
      <p:sp>
        <p:nvSpPr>
          <p:cNvPr id="4"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a:t>*Citations and references</a:t>
            </a:r>
          </a:p>
        </p:txBody>
      </p:sp>
    </p:spTree>
    <p:extLst>
      <p:ext uri="{BB962C8B-B14F-4D97-AF65-F5344CB8AC3E}">
        <p14:creationId xmlns:p14="http://schemas.microsoft.com/office/powerpoint/2010/main" val="555498997"/>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LANK_O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54629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rgbClr val="FFFFFF"/>
                </a:solidFill>
                <a:effectLst/>
                <a:latin typeface="+mj-lt"/>
              </a:defRPr>
            </a:lvl1pPr>
          </a:lstStyle>
          <a:p>
            <a:r>
              <a:rPr lang="en-US" dirty="0"/>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rgbClr val="FFFFFF"/>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8160867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10" Type="http://schemas.openxmlformats.org/officeDocument/2006/relationships/theme" Target="../theme/theme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34" Type="http://schemas.openxmlformats.org/officeDocument/2006/relationships/image" Target="../media/image23.png"/><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theme" Target="../theme/theme11.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8"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image" Target="../media/image25.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image" Target="../media/image24.png"/><Relationship Id="rId2" Type="http://schemas.openxmlformats.org/officeDocument/2006/relationships/slideLayout" Target="../slideLayouts/slideLayout143.xml"/><Relationship Id="rId16" Type="http://schemas.openxmlformats.org/officeDocument/2006/relationships/theme" Target="../theme/theme12.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oleObject" Target="../embeddings/oleObject1.bin"/><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6.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theme" Target="../theme/theme7.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10" Type="http://schemas.openxmlformats.org/officeDocument/2006/relationships/image" Target="../media/image7.wmf"/><Relationship Id="rId4" Type="http://schemas.openxmlformats.org/officeDocument/2006/relationships/slideLayout" Target="../slideLayouts/slideLayout96.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1FE8F-070E-EB44-AC4F-B3388D407D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B23BFE-774E-DA47-BC62-E2B768478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D00491-342D-0B41-9021-2771176374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0F81D-2F64-B743-994D-D373394022F0}" type="datetimeFigureOut">
              <a:rPr lang="en-US" smtClean="0"/>
              <a:t>4/21/2021</a:t>
            </a:fld>
            <a:endParaRPr lang="en-US"/>
          </a:p>
        </p:txBody>
      </p:sp>
      <p:sp>
        <p:nvSpPr>
          <p:cNvPr id="5" name="Footer Placeholder 4">
            <a:extLst>
              <a:ext uri="{FF2B5EF4-FFF2-40B4-BE49-F238E27FC236}">
                <a16:creationId xmlns:a16="http://schemas.microsoft.com/office/drawing/2014/main" id="{FD8D6048-BA76-604C-8431-51FFD11221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B2C5B7-939A-3145-89E0-29E732CF9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A1CE9-F3BA-1943-934C-044C1CA75633}" type="slidenum">
              <a:rPr lang="en-US" smtClean="0"/>
              <a:t>‹#›</a:t>
            </a:fld>
            <a:endParaRPr lang="en-US"/>
          </a:p>
        </p:txBody>
      </p:sp>
    </p:spTree>
    <p:extLst>
      <p:ext uri="{BB962C8B-B14F-4D97-AF65-F5344CB8AC3E}">
        <p14:creationId xmlns:p14="http://schemas.microsoft.com/office/powerpoint/2010/main" val="4119185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80029418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1068933" y="6482004"/>
            <a:ext cx="371475" cy="3759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C15AE340-82C0-4715-8BA0-BD7F100B6D4B}"/>
              </a:ext>
            </a:extLst>
          </p:cNvPr>
          <p:cNvCxnSpPr/>
          <p:nvPr userDrawn="1"/>
        </p:nvCxnSpPr>
        <p:spPr>
          <a:xfrm flipH="1">
            <a:off x="751593" y="6482005"/>
            <a:ext cx="1068881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6E01302-84D1-4D0F-A5A3-3E2C88B26FDA}"/>
              </a:ext>
            </a:extLst>
          </p:cNvPr>
          <p:cNvSpPr txBox="1"/>
          <p:nvPr userDrawn="1"/>
        </p:nvSpPr>
        <p:spPr>
          <a:xfrm>
            <a:off x="11068932" y="6531501"/>
            <a:ext cx="362659" cy="261610"/>
          </a:xfrm>
          <a:prstGeom prst="rect">
            <a:avLst/>
          </a:prstGeom>
          <a:noFill/>
        </p:spPr>
        <p:txBody>
          <a:bodyPr wrap="square" rtlCol="0">
            <a:spAutoFit/>
          </a:bodyPr>
          <a:lstStyle/>
          <a:p>
            <a:pPr algn="ctr"/>
            <a:fld id="{260E2A6B-A809-4840-BF14-8648BC0BDF87}" type="slidenum">
              <a:rPr lang="id-ID" sz="1100" b="1" smtClean="0">
                <a:solidFill>
                  <a:schemeClr val="bg1"/>
                </a:solidFill>
                <a:latin typeface="Montserrat Light" panose="00000400000000000000" pitchFamily="50" charset="0"/>
                <a:ea typeface="Lato Light" panose="020F0502020204030203" pitchFamily="34" charset="0"/>
                <a:cs typeface="Lato Light" panose="020F0502020204030203" pitchFamily="34" charset="0"/>
              </a:rPr>
              <a:pPr algn="ctr"/>
              <a:t>‹#›</a:t>
            </a:fld>
            <a:endParaRPr lang="id-ID" sz="1100">
              <a:solidFill>
                <a:schemeClr val="bg1"/>
              </a:solidFill>
              <a:latin typeface="Montserrat Light" panose="00000400000000000000" pitchFamily="50" charset="0"/>
              <a:ea typeface="Lato Light" panose="020F0502020204030203" pitchFamily="34" charset="0"/>
              <a:cs typeface="Lato Light" panose="020F0502020204030203" pitchFamily="34" charset="0"/>
            </a:endParaRPr>
          </a:p>
        </p:txBody>
      </p:sp>
      <p:pic>
        <p:nvPicPr>
          <p:cNvPr id="9" name="Picture 8"/>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751594" y="6531502"/>
            <a:ext cx="1367719" cy="258164"/>
          </a:xfrm>
          <a:prstGeom prst="rect">
            <a:avLst/>
          </a:prstGeom>
        </p:spPr>
      </p:pic>
      <p:sp>
        <p:nvSpPr>
          <p:cNvPr id="12" name="Text Placeholder 11"/>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p:txBody>
      </p:sp>
      <p:sp>
        <p:nvSpPr>
          <p:cNvPr id="30" name="Title Placeholder 29"/>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Footer Placeholder 2"/>
          <p:cNvSpPr>
            <a:spLocks noGrp="1"/>
          </p:cNvSpPr>
          <p:nvPr>
            <p:ph type="ftr" sz="quarter" idx="3"/>
          </p:nvPr>
        </p:nvSpPr>
        <p:spPr>
          <a:xfrm>
            <a:off x="4038600" y="6562725"/>
            <a:ext cx="4114800" cy="251846"/>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Confidential</a:t>
            </a:r>
          </a:p>
        </p:txBody>
      </p:sp>
    </p:spTree>
    <p:extLst>
      <p:ext uri="{BB962C8B-B14F-4D97-AF65-F5344CB8AC3E}">
        <p14:creationId xmlns:p14="http://schemas.microsoft.com/office/powerpoint/2010/main" val="296649810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Lst>
  <p:hf sldNum="0" hdr="0" dt="0"/>
  <p:txStyles>
    <p:titleStyle>
      <a:lvl1pPr algn="ctr" defTabSz="914400" rtl="0" eaLnBrk="1" latinLnBrk="0" hangingPunct="1">
        <a:lnSpc>
          <a:spcPct val="90000"/>
        </a:lnSpc>
        <a:spcBef>
          <a:spcPct val="0"/>
        </a:spcBef>
        <a:buNone/>
        <a:defRPr lang="en-US" sz="3200" b="1" kern="1200" smtClean="0">
          <a:solidFill>
            <a:schemeClr val="accent2"/>
          </a:solidFill>
          <a:latin typeface="Montserrat" panose="00000500000000000000"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289D65-6528-4835-B15A-04AF789B1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5F52B4-BE65-45CA-876B-8D86A6B5CC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Fifth level</a:t>
            </a:r>
            <a:endParaRPr lang="en-US" dirty="0"/>
          </a:p>
        </p:txBody>
      </p:sp>
      <p:sp>
        <p:nvSpPr>
          <p:cNvPr id="4" name="Date Placeholder 3">
            <a:extLst>
              <a:ext uri="{FF2B5EF4-FFF2-40B4-BE49-F238E27FC236}">
                <a16:creationId xmlns:a16="http://schemas.microsoft.com/office/drawing/2014/main" id="{0DA4FA10-9ECD-4F3C-BB6C-7810B03DCC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01A724-E357-49BE-9177-2C5A259A6B24}" type="datetimeFigureOut">
              <a:rPr lang="en-US" smtClean="0"/>
              <a:t>4/21/2021</a:t>
            </a:fld>
            <a:endParaRPr lang="en-US"/>
          </a:p>
        </p:txBody>
      </p:sp>
      <p:sp>
        <p:nvSpPr>
          <p:cNvPr id="5" name="Footer Placeholder 4">
            <a:extLst>
              <a:ext uri="{FF2B5EF4-FFF2-40B4-BE49-F238E27FC236}">
                <a16:creationId xmlns:a16="http://schemas.microsoft.com/office/drawing/2014/main" id="{045DACC4-5AC3-4475-ADD3-D182E0519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E766A7-5DC1-468E-AE34-32FD23288F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A3C19A-0FC8-443E-9B2A-0BAC8B332B33}" type="slidenum">
              <a:rPr lang="en-US" smtClean="0"/>
              <a:t>‹#›</a:t>
            </a:fld>
            <a:endParaRPr lang="en-US"/>
          </a:p>
        </p:txBody>
      </p:sp>
      <p:pic>
        <p:nvPicPr>
          <p:cNvPr id="7" name="Picture 6">
            <a:extLst>
              <a:ext uri="{FF2B5EF4-FFF2-40B4-BE49-F238E27FC236}">
                <a16:creationId xmlns:a16="http://schemas.microsoft.com/office/drawing/2014/main" id="{CFFC7A5B-2EAA-49E2-80D9-3E4837991107}"/>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r="86591" b="75347"/>
          <a:stretch/>
        </p:blipFill>
        <p:spPr>
          <a:xfrm>
            <a:off x="0" y="0"/>
            <a:ext cx="1199281" cy="1240253"/>
          </a:xfrm>
          <a:prstGeom prst="rect">
            <a:avLst/>
          </a:prstGeom>
        </p:spPr>
      </p:pic>
      <p:pic>
        <p:nvPicPr>
          <p:cNvPr id="10" name="Picture 9">
            <a:extLst>
              <a:ext uri="{FF2B5EF4-FFF2-40B4-BE49-F238E27FC236}">
                <a16:creationId xmlns:a16="http://schemas.microsoft.com/office/drawing/2014/main" id="{AE96D44F-EBEE-4BFC-9E04-7BE73B50B86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931870" y="136525"/>
            <a:ext cx="2050434" cy="1025217"/>
          </a:xfrm>
          <a:prstGeom prst="rect">
            <a:avLst/>
          </a:prstGeom>
        </p:spPr>
      </p:pic>
    </p:spTree>
    <p:extLst>
      <p:ext uri="{BB962C8B-B14F-4D97-AF65-F5344CB8AC3E}">
        <p14:creationId xmlns:p14="http://schemas.microsoft.com/office/powerpoint/2010/main" val="2147827947"/>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txStyles>
    <p:titleStyle>
      <a:lvl1pPr algn="ctr" defTabSz="914400" rtl="0" eaLnBrk="1" latinLnBrk="0" hangingPunct="1">
        <a:lnSpc>
          <a:spcPct val="90000"/>
        </a:lnSpc>
        <a:spcBef>
          <a:spcPct val="0"/>
        </a:spcBef>
        <a:buNone/>
        <a:defRPr sz="4400" b="1" kern="1200">
          <a:solidFill>
            <a:schemeClr val="tx1"/>
          </a:solidFill>
          <a:latin typeface="Cambria" panose="02040503050406030204" pitchFamily="18" charset="0"/>
          <a:ea typeface="+mj-ea"/>
          <a:cs typeface="+mj-cs"/>
        </a:defRPr>
      </a:lvl1pPr>
    </p:titleStyle>
    <p:bodyStyle>
      <a:lvl1pPr marL="342900" marR="0" indent="-3429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sz="28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sz="24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sz="18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A7D84E0-25D1-4ACF-96C4-492F47500205}"/>
              </a:ext>
            </a:extLst>
          </p:cNvPr>
          <p:cNvGraphicFramePr>
            <a:graphicFrameLocks noChangeAspect="1"/>
          </p:cNvGraphicFramePr>
          <p:nvPr userDrawn="1">
            <p:custDataLst>
              <p:tags r:id="rId12"/>
            </p:custDataLst>
            <p:extLst>
              <p:ext uri="{D42A27DB-BD31-4B8C-83A1-F6EECF244321}">
                <p14:modId xmlns:p14="http://schemas.microsoft.com/office/powerpoint/2010/main" val="30956534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95" imgH="394" progId="TCLayout.ActiveDocument.1">
                  <p:embed/>
                </p:oleObj>
              </mc:Choice>
              <mc:Fallback>
                <p:oleObj name="think-cell Slide" r:id="rId13" imgW="395" imgH="394" progId="TCLayout.ActiveDocument.1">
                  <p:embed/>
                  <p:pic>
                    <p:nvPicPr>
                      <p:cNvPr id="2" name="Object 1" hidden="1">
                        <a:extLst>
                          <a:ext uri="{FF2B5EF4-FFF2-40B4-BE49-F238E27FC236}">
                            <a16:creationId xmlns:a16="http://schemas.microsoft.com/office/drawing/2014/main" id="{7A7D84E0-25D1-4ACF-96C4-492F47500205}"/>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970347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fade/>
  </p:transition>
  <p:hf sldNum="0"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33198958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6" r:id="rId4"/>
    <p:sldLayoutId id="2147483677" r:id="rId5"/>
    <p:sldLayoutId id="2147483678" r:id="rId6"/>
    <p:sldLayoutId id="2147483679" r:id="rId7"/>
    <p:sldLayoutId id="2147483680" r:id="rId8"/>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a:extLst>
              <a:ext uri="{FF2B5EF4-FFF2-40B4-BE49-F238E27FC236}">
                <a16:creationId xmlns:a16="http://schemas.microsoft.com/office/drawing/2014/main" id="{F0C2AA7F-9592-49C1-ADE1-24C4AA00D32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49998C84-8A4D-4916-A33E-24D78EDE2E5E}" type="slidenum">
              <a:rPr lang="en-US" smtClean="0"/>
              <a:t>‹#›</a:t>
            </a:fld>
            <a:endParaRPr lang="en-US" dirty="0"/>
          </a:p>
        </p:txBody>
      </p:sp>
    </p:spTree>
    <p:extLst>
      <p:ext uri="{BB962C8B-B14F-4D97-AF65-F5344CB8AC3E}">
        <p14:creationId xmlns:p14="http://schemas.microsoft.com/office/powerpoint/2010/main" val="282427707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1212800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59181529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70" algn="ctr" rtl="0" fontAlgn="base">
        <a:spcBef>
          <a:spcPct val="0"/>
        </a:spcBef>
        <a:spcAft>
          <a:spcPct val="0"/>
        </a:spcAft>
        <a:defRPr sz="5867">
          <a:solidFill>
            <a:schemeClr val="tx1"/>
          </a:solidFill>
          <a:latin typeface="Myriad Web Pro" panose="020B0503030403020204" pitchFamily="34" charset="0"/>
        </a:defRPr>
      </a:lvl6pPr>
      <a:lvl7pPr marL="1219140" algn="ctr" rtl="0" fontAlgn="base">
        <a:spcBef>
          <a:spcPct val="0"/>
        </a:spcBef>
        <a:spcAft>
          <a:spcPct val="0"/>
        </a:spcAft>
        <a:defRPr sz="5867">
          <a:solidFill>
            <a:schemeClr val="tx1"/>
          </a:solidFill>
          <a:latin typeface="Myriad Web Pro" panose="020B0503030403020204" pitchFamily="34" charset="0"/>
        </a:defRPr>
      </a:lvl7pPr>
      <a:lvl8pPr marL="1828709" algn="ctr" rtl="0" fontAlgn="base">
        <a:spcBef>
          <a:spcPct val="0"/>
        </a:spcBef>
        <a:spcAft>
          <a:spcPct val="0"/>
        </a:spcAft>
        <a:defRPr sz="5867">
          <a:solidFill>
            <a:schemeClr val="tx1"/>
          </a:solidFill>
          <a:latin typeface="Myriad Web Pro" panose="020B0503030403020204" pitchFamily="34" charset="0"/>
        </a:defRPr>
      </a:lvl8pPr>
      <a:lvl9pPr marL="2438278" algn="ctr" rtl="0" fontAlgn="base">
        <a:spcBef>
          <a:spcPct val="0"/>
        </a:spcBef>
        <a:spcAft>
          <a:spcPct val="0"/>
        </a:spcAft>
        <a:defRPr sz="5867">
          <a:solidFill>
            <a:schemeClr val="tx1"/>
          </a:solidFill>
          <a:latin typeface="Myriad Web Pro" panose="020B0503030403020204" pitchFamily="34" charset="0"/>
        </a:defRPr>
      </a:lvl9pPr>
    </p:titleStyle>
    <p:bodyStyle>
      <a:lvl1pPr marL="457178" indent="-457178" algn="l" rtl="0" eaLnBrk="0" fontAlgn="base" hangingPunct="0">
        <a:spcBef>
          <a:spcPct val="20000"/>
        </a:spcBef>
        <a:spcAft>
          <a:spcPct val="0"/>
        </a:spcAft>
        <a:buFont typeface="Arial" panose="020B0604020202020204" pitchFamily="34" charset="0"/>
        <a:buChar char="•"/>
        <a:defRPr sz="4267" b="0" i="0" kern="1200">
          <a:solidFill>
            <a:srgbClr val="2D2D2D"/>
          </a:solidFill>
          <a:latin typeface="Calibri" panose="020F0502020204030204" pitchFamily="34" charset="0"/>
          <a:ea typeface="+mn-ea"/>
          <a:cs typeface="Calibri" panose="020F0502020204030204" pitchFamily="34" charset="0"/>
        </a:defRPr>
      </a:lvl1pPr>
      <a:lvl2pPr marL="990550" indent="-380981" algn="l" rtl="0" eaLnBrk="0" fontAlgn="base" hangingPunct="0">
        <a:spcBef>
          <a:spcPct val="20000"/>
        </a:spcBef>
        <a:spcAft>
          <a:spcPct val="0"/>
        </a:spcAft>
        <a:buFont typeface="Arial" panose="020B0604020202020204" pitchFamily="34" charset="0"/>
        <a:buChar char="–"/>
        <a:defRPr sz="3733" b="0" i="0" kern="1200">
          <a:solidFill>
            <a:srgbClr val="2D2D2D"/>
          </a:solidFill>
          <a:latin typeface="Calibri" panose="020F0502020204030204" pitchFamily="34" charset="0"/>
          <a:ea typeface="+mn-ea"/>
          <a:cs typeface="Calibri" panose="020F0502020204030204" pitchFamily="34" charset="0"/>
        </a:defRPr>
      </a:lvl2pPr>
      <a:lvl3pPr marL="1523925" indent="-304784" algn="l" rtl="0" eaLnBrk="0" fontAlgn="base" hangingPunct="0">
        <a:spcBef>
          <a:spcPct val="20000"/>
        </a:spcBef>
        <a:spcAft>
          <a:spcPct val="0"/>
        </a:spcAft>
        <a:buFont typeface="Arial" panose="020B0604020202020204" pitchFamily="34" charset="0"/>
        <a:buChar char="•"/>
        <a:defRPr sz="3200" b="0" i="0" kern="1200">
          <a:solidFill>
            <a:srgbClr val="2D2D2D"/>
          </a:solidFill>
          <a:latin typeface="Calibri" panose="020F0502020204030204" pitchFamily="34" charset="0"/>
          <a:ea typeface="+mn-ea"/>
          <a:cs typeface="Calibri" panose="020F0502020204030204" pitchFamily="34" charset="0"/>
        </a:defRPr>
      </a:lvl3pPr>
      <a:lvl4pPr marL="2133493" indent="-304784" algn="l" rtl="0" eaLnBrk="0" fontAlgn="base" hangingPunct="0">
        <a:spcBef>
          <a:spcPct val="20000"/>
        </a:spcBef>
        <a:spcAft>
          <a:spcPct val="0"/>
        </a:spcAft>
        <a:buFont typeface="Arial" panose="020B0604020202020204" pitchFamily="34" charset="0"/>
        <a:buChar char="–"/>
        <a:defRPr sz="2667" b="0" i="0" kern="1200">
          <a:solidFill>
            <a:srgbClr val="2D2D2D"/>
          </a:solidFill>
          <a:latin typeface="Calibri" panose="020F0502020204030204" pitchFamily="34" charset="0"/>
          <a:ea typeface="+mn-ea"/>
          <a:cs typeface="Calibri" panose="020F0502020204030204" pitchFamily="34" charset="0"/>
        </a:defRPr>
      </a:lvl4pPr>
      <a:lvl5pPr marL="2743062" indent="-304784" algn="l" rtl="0" eaLnBrk="0" fontAlgn="base" hangingPunct="0">
        <a:spcBef>
          <a:spcPct val="20000"/>
        </a:spcBef>
        <a:spcAft>
          <a:spcPct val="0"/>
        </a:spcAft>
        <a:buFont typeface="Arial" panose="020B0604020202020204" pitchFamily="34" charset="0"/>
        <a:buChar char="»"/>
        <a:defRPr sz="2667" b="0" i="0" kern="1200">
          <a:solidFill>
            <a:srgbClr val="2D2D2D"/>
          </a:solidFill>
          <a:latin typeface="Calibri" panose="020F0502020204030204" pitchFamily="34" charset="0"/>
          <a:ea typeface="+mn-ea"/>
          <a:cs typeface="Calibri" panose="020F0502020204030204" pitchFamily="34"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68427993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0EFC10-0070-4A7C-97D8-445FA8BC11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9D0A3-B8C7-415A-82C4-7AF23E2EBC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A7CB8-A0A5-48D6-A647-F34C0AEC77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2E9318-4AC3-460B-A502-298430AF7425}" type="datetimeFigureOut">
              <a:rPr lang="en-US" smtClean="0"/>
              <a:t>4/21/2021</a:t>
            </a:fld>
            <a:endParaRPr lang="en-US"/>
          </a:p>
        </p:txBody>
      </p:sp>
      <p:sp>
        <p:nvSpPr>
          <p:cNvPr id="5" name="Footer Placeholder 4">
            <a:extLst>
              <a:ext uri="{FF2B5EF4-FFF2-40B4-BE49-F238E27FC236}">
                <a16:creationId xmlns:a16="http://schemas.microsoft.com/office/drawing/2014/main" id="{73C8EDA5-F230-4DB0-A362-3D1BE4C8A5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EA31EC-C27C-4B9B-AE65-C008491CEF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C3C9C3-E70A-4809-8395-7413A2E4A19D}" type="slidenum">
              <a:rPr lang="en-US" smtClean="0"/>
              <a:t>‹#›</a:t>
            </a:fld>
            <a:endParaRPr lang="en-US"/>
          </a:p>
        </p:txBody>
      </p:sp>
    </p:spTree>
    <p:extLst>
      <p:ext uri="{BB962C8B-B14F-4D97-AF65-F5344CB8AC3E}">
        <p14:creationId xmlns:p14="http://schemas.microsoft.com/office/powerpoint/2010/main" val="346525912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9600" y="1554480"/>
            <a:ext cx="10972800" cy="45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a:p>
            <a:pPr lvl="5"/>
            <a:r>
              <a:rPr lang="en-US" altLang="en-US" dirty="0"/>
              <a:t>Sixth level</a:t>
            </a:r>
          </a:p>
          <a:p>
            <a:pPr lvl="6"/>
            <a:r>
              <a:rPr lang="en-US" altLang="en-US" dirty="0"/>
              <a:t>Seventh level</a:t>
            </a:r>
          </a:p>
          <a:p>
            <a:pPr lvl="7"/>
            <a:r>
              <a:rPr lang="en-US" altLang="en-US" dirty="0"/>
              <a:t>Eighth level</a:t>
            </a:r>
          </a:p>
          <a:p>
            <a:pPr lvl="8"/>
            <a:r>
              <a:rPr lang="en-US" altLang="en-US" dirty="0"/>
              <a:t>Ninth level</a:t>
            </a:r>
          </a:p>
          <a:p>
            <a:pPr lvl="8"/>
            <a:r>
              <a:rPr lang="en-US" altLang="en-US" dirty="0"/>
              <a:t>Tenth level</a:t>
            </a:r>
          </a:p>
        </p:txBody>
      </p:sp>
      <p:sp>
        <p:nvSpPr>
          <p:cNvPr id="2" name="Title Placeholder 1"/>
          <p:cNvSpPr>
            <a:spLocks noGrp="1"/>
          </p:cNvSpPr>
          <p:nvPr>
            <p:ph type="title"/>
          </p:nvPr>
        </p:nvSpPr>
        <p:spPr>
          <a:xfrm>
            <a:off x="609600" y="274320"/>
            <a:ext cx="10972800" cy="1188720"/>
          </a:xfrm>
          <a:prstGeom prst="rect">
            <a:avLst/>
          </a:prstGeom>
        </p:spPr>
        <p:txBody>
          <a:bodyPr vert="horz" lIns="91440" tIns="45720" rIns="91440" bIns="45720" rtlCol="0" anchor="t" anchorCtr="0">
            <a:normAutofit/>
          </a:bodyPr>
          <a:lstStyle/>
          <a:p>
            <a:r>
              <a:rPr lang="en-US" dirty="0"/>
              <a:t>Click to edit Master title style</a:t>
            </a:r>
          </a:p>
        </p:txBody>
      </p:sp>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pic>
        <p:nvPicPr>
          <p:cNvPr id="7" name="Picture 6"/>
          <p:cNvPicPr>
            <a:picLocks noChangeAspect="1"/>
          </p:cNvPicPr>
          <p:nvPr userDrawn="1"/>
        </p:nvPicPr>
        <p:blipFill rotWithShape="1">
          <a:blip r:embed="rId10"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spTree>
    <p:extLst>
      <p:ext uri="{BB962C8B-B14F-4D97-AF65-F5344CB8AC3E}">
        <p14:creationId xmlns:p14="http://schemas.microsoft.com/office/powerpoint/2010/main" val="334427657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Lst>
  <p:transition>
    <p:fade/>
  </p:transition>
  <p:hf sldNum="0" hdr="0" ftr="0" dt="0"/>
  <p:txStyles>
    <p:titleStyle>
      <a:lvl1pPr algn="l" rtl="0" eaLnBrk="1" fontAlgn="base" hangingPunct="1">
        <a:spcBef>
          <a:spcPct val="0"/>
        </a:spcBef>
        <a:spcAft>
          <a:spcPct val="0"/>
        </a:spcAft>
        <a:defRPr sz="3800" b="1"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ww.pfizer.com/news/press-release/press-release-detail/pfizer-and-biontech-conclude-phase-3-study-covid-19-vaccine"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hyperlink" Target="https://investors.modernatx.com/news-releases/news-release-details/modernas-covid-19-vaccine-candidate-meets-its-primary-efficac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historyofvaccines.blog/2020/07/29/what-is-an-mrna-vaccine/" TargetMode="External"/><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hyperlink" Target="https://jamanetwork.com/journals/jama/fullarticle/2770485"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fif"/></Relationships>
</file>

<file path=ppt/slides/_rels/slide20.xml.rels><?xml version="1.0" encoding="UTF-8" standalone="yes"?>
<Relationships xmlns="http://schemas.openxmlformats.org/package/2006/relationships"><Relationship Id="rId3" Type="http://schemas.openxmlformats.org/officeDocument/2006/relationships/hyperlink" Target="http://www.coronaviruspreventionnetwork.org/about-covpn" TargetMode="External"/><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hyperlink" Target="https://vsafe.cdc.gov/" TargetMode="External"/><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41.png"/><Relationship Id="rId5" Type="http://schemas.openxmlformats.org/officeDocument/2006/relationships/hyperlink" Target="https://vaers.hhs.gov/" TargetMode="External"/><Relationship Id="rId4" Type="http://schemas.openxmlformats.org/officeDocument/2006/relationships/image" Target="../media/image40.png"/><Relationship Id="rId9" Type="http://schemas.openxmlformats.org/officeDocument/2006/relationships/hyperlink" Target="https://www.cdc.gov/coronavirus/2019-ncov/vaccines/safety/vsafe.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9.xml"/><Relationship Id="rId1" Type="http://schemas.openxmlformats.org/officeDocument/2006/relationships/slideLayout" Target="../slideLayouts/slideLayout71.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cdc.gov/coronavirus/2019-ncov/hcp/testing-overview.html" TargetMode="External"/><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www.cdc.gov/coronavirus/2019-ncov/vaccines/about-vaccines/vaccine-myths.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cdc.gov/coronavirus/2019-ncov/vaccines/safety/vsafe.html" TargetMode="External"/><Relationship Id="rId2" Type="http://schemas.openxmlformats.org/officeDocument/2006/relationships/notesSlide" Target="../notesSlides/notesSlide12.xml"/><Relationship Id="rId1" Type="http://schemas.openxmlformats.org/officeDocument/2006/relationships/slideLayout" Target="../slideLayouts/slideLayout54.xml"/><Relationship Id="rId6" Type="http://schemas.openxmlformats.org/officeDocument/2006/relationships/image" Target="../media/image40.png"/><Relationship Id="rId5" Type="http://schemas.openxmlformats.org/officeDocument/2006/relationships/image" Target="../media/image53.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publichealthgateway/healthdirectories/index.html" TargetMode="External"/><Relationship Id="rId2" Type="http://schemas.openxmlformats.org/officeDocument/2006/relationships/notesSlide" Target="../notesSlides/notesSlide15.xml"/><Relationship Id="rId1" Type="http://schemas.openxmlformats.org/officeDocument/2006/relationships/slideLayout" Target="../slideLayouts/slideLayout92.xml"/><Relationship Id="rId5" Type="http://schemas.openxmlformats.org/officeDocument/2006/relationships/hyperlink" Target="https://www.eeoc.gov/wysk/what-you-should-know-about-covid-19-and-ada-rehabilitation-act-and-other-eeo-laws" TargetMode="External"/><Relationship Id="rId4" Type="http://schemas.openxmlformats.org/officeDocument/2006/relationships/hyperlink" Target="https://www.cdc.gov/coronavirus/2019-ncov/vaccines/recommendations/essentialworker/workplace-vaccination-program.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cdc.gov/coronavirus/2019-ncov/vaccines/toolkits/essential-workers.html"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55.png"/><Relationship Id="rId4" Type="http://schemas.openxmlformats.org/officeDocument/2006/relationships/hyperlink" Target="https://www.cdc.gov/coronavirus/2019-ncov/vaccines/recommendations/essentialworker/workplace-vaccination-program.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dc.gov/coronavirus/2019-ncov/vaccines/toolkits/essential-workers.html" TargetMode="External"/><Relationship Id="rId2" Type="http://schemas.openxmlformats.org/officeDocument/2006/relationships/notesSlide" Target="../notesSlides/notesSlide17.xml"/><Relationship Id="rId1" Type="http://schemas.openxmlformats.org/officeDocument/2006/relationships/slideLayout" Target="../slideLayouts/slideLayout9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hyperlink" Target="https://www.cdc.gov/coronavirus/2019-ncov/vaccines/index.html" TargetMode="External"/><Relationship Id="rId2" Type="http://schemas.openxmlformats.org/officeDocument/2006/relationships/notesSlide" Target="../notesSlides/notesSlide18.xml"/><Relationship Id="rId1" Type="http://schemas.openxmlformats.org/officeDocument/2006/relationships/slideLayout" Target="../slideLayouts/slideLayout109.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11.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3" Type="http://schemas.openxmlformats.org/officeDocument/2006/relationships/image" Target="../media/image63.png"/><Relationship Id="rId7" Type="http://schemas.openxmlformats.org/officeDocument/2006/relationships/image" Target="../media/image68.svg"/><Relationship Id="rId12"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11.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111.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 Id="rId9" Type="http://schemas.openxmlformats.org/officeDocument/2006/relationships/image" Target="../media/image63.png"/></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1.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48.xml"/><Relationship Id="rId5" Type="http://schemas.openxmlformats.org/officeDocument/2006/relationships/image" Target="../media/image34.jpe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4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14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A1477-20A2-624C-80B9-9D203B6646C8}"/>
              </a:ext>
            </a:extLst>
          </p:cNvPr>
          <p:cNvPicPr>
            <a:picLocks noChangeAspect="1"/>
          </p:cNvPicPr>
          <p:nvPr/>
        </p:nvPicPr>
        <p:blipFill>
          <a:blip r:embed="rId2"/>
          <a:srcRect/>
          <a:stretch/>
        </p:blipFill>
        <p:spPr>
          <a:xfrm>
            <a:off x="736" y="414"/>
            <a:ext cx="12190528" cy="6857172"/>
          </a:xfrm>
          <a:prstGeom prst="rect">
            <a:avLst/>
          </a:prstGeom>
        </p:spPr>
      </p:pic>
      <p:sp>
        <p:nvSpPr>
          <p:cNvPr id="4" name="TextBox 3">
            <a:extLst>
              <a:ext uri="{FF2B5EF4-FFF2-40B4-BE49-F238E27FC236}">
                <a16:creationId xmlns:a16="http://schemas.microsoft.com/office/drawing/2014/main" id="{75AE2530-4616-DC41-BF43-CF33439D6CCC}"/>
              </a:ext>
            </a:extLst>
          </p:cNvPr>
          <p:cNvSpPr txBox="1"/>
          <p:nvPr/>
        </p:nvSpPr>
        <p:spPr>
          <a:xfrm>
            <a:off x="6684763" y="3357843"/>
            <a:ext cx="4252332" cy="307777"/>
          </a:xfrm>
          <a:prstGeom prst="rect">
            <a:avLst/>
          </a:prstGeom>
          <a:noFill/>
        </p:spPr>
        <p:txBody>
          <a:bodyPr wrap="square" rtlCol="0">
            <a:spAutoFit/>
          </a:bodyPr>
          <a:lstStyle/>
          <a:p>
            <a:pPr algn="r"/>
            <a:r>
              <a:rPr lang="en-US" sz="1400" i="1" dirty="0">
                <a:solidFill>
                  <a:schemeClr val="accent5">
                    <a:lumMod val="60000"/>
                    <a:lumOff val="40000"/>
                  </a:schemeClr>
                </a:solidFill>
                <a:latin typeface="Avenir Book" panose="02000503020000020003" pitchFamily="2" charset="0"/>
              </a:rPr>
              <a:t>April 21, 2021</a:t>
            </a:r>
          </a:p>
        </p:txBody>
      </p:sp>
      <p:sp>
        <p:nvSpPr>
          <p:cNvPr id="5" name="TextBox 4">
            <a:extLst>
              <a:ext uri="{FF2B5EF4-FFF2-40B4-BE49-F238E27FC236}">
                <a16:creationId xmlns:a16="http://schemas.microsoft.com/office/drawing/2014/main" id="{E1BCB033-1362-964C-8FB2-2C35DB4CF1C7}"/>
              </a:ext>
            </a:extLst>
          </p:cNvPr>
          <p:cNvSpPr txBox="1"/>
          <p:nvPr/>
        </p:nvSpPr>
        <p:spPr>
          <a:xfrm>
            <a:off x="3305033" y="365578"/>
            <a:ext cx="7632062" cy="3067506"/>
          </a:xfrm>
          <a:prstGeom prst="rect">
            <a:avLst/>
          </a:prstGeom>
          <a:noFill/>
        </p:spPr>
        <p:txBody>
          <a:bodyPr wrap="square" rtlCol="0">
            <a:spAutoFit/>
          </a:bodyPr>
          <a:lstStyle/>
          <a:p>
            <a:pPr algn="r">
              <a:lnSpc>
                <a:spcPts val="4880"/>
              </a:lnSpc>
            </a:pPr>
            <a:r>
              <a:rPr lang="en-US" sz="4800" b="1" dirty="0">
                <a:ln w="12700">
                  <a:solidFill>
                    <a:srgbClr val="002060"/>
                  </a:solidFill>
                </a:ln>
                <a:solidFill>
                  <a:schemeClr val="accent5">
                    <a:lumMod val="60000"/>
                    <a:lumOff val="40000"/>
                  </a:schemeClr>
                </a:solidFill>
                <a:effectLst>
                  <a:outerShdw blurRad="50800" dist="38100" dir="2700000" algn="tl" rotWithShape="0">
                    <a:srgbClr val="002060">
                      <a:alpha val="72000"/>
                    </a:srgbClr>
                  </a:outerShdw>
                </a:effectLst>
                <a:latin typeface="Avenir Next" panose="020B0503020202020204" pitchFamily="34" charset="0"/>
              </a:rPr>
              <a:t>Addressing COVID-19: Overcoming Vaccination </a:t>
            </a:r>
          </a:p>
          <a:p>
            <a:pPr algn="r">
              <a:lnSpc>
                <a:spcPts val="4880"/>
              </a:lnSpc>
            </a:pPr>
            <a:r>
              <a:rPr lang="en-US" sz="4800" b="1" dirty="0">
                <a:ln w="12700">
                  <a:solidFill>
                    <a:srgbClr val="002060"/>
                  </a:solidFill>
                </a:ln>
                <a:solidFill>
                  <a:schemeClr val="accent5">
                    <a:lumMod val="60000"/>
                    <a:lumOff val="40000"/>
                  </a:schemeClr>
                </a:solidFill>
                <a:effectLst>
                  <a:outerShdw blurRad="50800" dist="38100" dir="2700000" algn="tl" rotWithShape="0">
                    <a:srgbClr val="002060">
                      <a:alpha val="72000"/>
                    </a:srgbClr>
                  </a:outerShdw>
                </a:effectLst>
                <a:latin typeface="Avenir Next" panose="020B0503020202020204" pitchFamily="34" charset="0"/>
              </a:rPr>
              <a:t>Hesitancy</a:t>
            </a:r>
          </a:p>
          <a:p>
            <a:pPr algn="r">
              <a:lnSpc>
                <a:spcPts val="4880"/>
              </a:lnSpc>
            </a:pPr>
            <a:endParaRPr lang="en-US" sz="4800" b="1" dirty="0">
              <a:ln w="12700">
                <a:solidFill>
                  <a:srgbClr val="002060"/>
                </a:solidFill>
              </a:ln>
              <a:solidFill>
                <a:schemeClr val="accent5">
                  <a:lumMod val="60000"/>
                  <a:lumOff val="40000"/>
                </a:schemeClr>
              </a:solidFill>
              <a:effectLst>
                <a:outerShdw blurRad="50800" dist="38100" dir="2700000" algn="tl" rotWithShape="0">
                  <a:srgbClr val="002060">
                    <a:alpha val="72000"/>
                  </a:srgbClr>
                </a:outerShdw>
              </a:effectLst>
              <a:latin typeface="Avenir Next" panose="020B0503020202020204" pitchFamily="34" charset="0"/>
            </a:endParaRPr>
          </a:p>
          <a:p>
            <a:pPr algn="r">
              <a:lnSpc>
                <a:spcPts val="3580"/>
              </a:lnSpc>
            </a:pPr>
            <a:r>
              <a:rPr lang="en-US" sz="3200" b="1" dirty="0">
                <a:ln w="12700">
                  <a:solidFill>
                    <a:srgbClr val="002060"/>
                  </a:solidFill>
                </a:ln>
                <a:solidFill>
                  <a:schemeClr val="bg1"/>
                </a:solidFill>
                <a:effectLst>
                  <a:outerShdw blurRad="50800" dist="38100" dir="2700000" algn="tl" rotWithShape="0">
                    <a:srgbClr val="002060">
                      <a:alpha val="72000"/>
                    </a:srgbClr>
                  </a:outerShdw>
                </a:effectLst>
                <a:latin typeface="Avenir Next" panose="020B0503020202020204" pitchFamily="34" charset="0"/>
              </a:rPr>
              <a:t>Webinar Series</a:t>
            </a:r>
          </a:p>
        </p:txBody>
      </p:sp>
    </p:spTree>
    <p:extLst>
      <p:ext uri="{BB962C8B-B14F-4D97-AF65-F5344CB8AC3E}">
        <p14:creationId xmlns:p14="http://schemas.microsoft.com/office/powerpoint/2010/main" val="3700063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FEACF0-5263-42B0-BDF8-90E1521ACFBE}"/>
              </a:ext>
            </a:extLst>
          </p:cNvPr>
          <p:cNvSpPr>
            <a:spLocks noGrp="1"/>
          </p:cNvSpPr>
          <p:nvPr>
            <p:ph type="title"/>
          </p:nvPr>
        </p:nvSpPr>
        <p:spPr>
          <a:xfrm>
            <a:off x="838200" y="631825"/>
            <a:ext cx="10515600" cy="1325563"/>
          </a:xfrm>
        </p:spPr>
        <p:txBody>
          <a:bodyPr>
            <a:normAutofit/>
          </a:bodyPr>
          <a:lstStyle/>
          <a:p>
            <a:r>
              <a:rPr lang="en-US"/>
              <a:t>CBC’s Approach to COVID</a:t>
            </a:r>
            <a:br>
              <a:rPr lang="en-US"/>
            </a:br>
            <a:r>
              <a:rPr lang="en-US" b="0"/>
              <a:t>Be Proactive and Get Organized!</a:t>
            </a:r>
            <a:endParaRPr lang="en-US"/>
          </a:p>
        </p:txBody>
      </p:sp>
      <p:sp>
        <p:nvSpPr>
          <p:cNvPr id="3" name="Content Placeholder 2">
            <a:extLst>
              <a:ext uri="{FF2B5EF4-FFF2-40B4-BE49-F238E27FC236}">
                <a16:creationId xmlns:a16="http://schemas.microsoft.com/office/drawing/2014/main" id="{52292E7B-1714-4611-9156-6964BF25246E}"/>
              </a:ext>
            </a:extLst>
          </p:cNvPr>
          <p:cNvSpPr>
            <a:spLocks noGrp="1"/>
          </p:cNvSpPr>
          <p:nvPr>
            <p:ph idx="1"/>
          </p:nvPr>
        </p:nvSpPr>
        <p:spPr>
          <a:xfrm>
            <a:off x="838200" y="2057400"/>
            <a:ext cx="10515600" cy="3871762"/>
          </a:xfrm>
        </p:spPr>
        <p:txBody>
          <a:bodyPr>
            <a:normAutofit/>
          </a:bodyPr>
          <a:lstStyle/>
          <a:p>
            <a:r>
              <a:rPr lang="en-US" sz="2400" b="1"/>
              <a:t>Be prepared for a sustained effort and be a “felt” leader.</a:t>
            </a:r>
          </a:p>
          <a:p>
            <a:pPr lvl="1"/>
            <a:r>
              <a:rPr lang="en-US"/>
              <a:t>Stood up Business Continuity team in late JANUARY 2020!</a:t>
            </a:r>
          </a:p>
          <a:p>
            <a:pPr lvl="2"/>
            <a:r>
              <a:rPr lang="en-US" sz="2400"/>
              <a:t>Started as a drill and morphed into daily and then 2 times per week meetings.</a:t>
            </a:r>
          </a:p>
          <a:p>
            <a:pPr lvl="1"/>
            <a:r>
              <a:rPr lang="en-US"/>
              <a:t>Additional Resources – Company Doctor, Ochsner, TUSPH</a:t>
            </a:r>
          </a:p>
          <a:p>
            <a:pPr lvl="1"/>
            <a:r>
              <a:rPr lang="en-US"/>
              <a:t>Built on existing communication channels and added more through technology</a:t>
            </a:r>
          </a:p>
          <a:p>
            <a:pPr lvl="2"/>
            <a:r>
              <a:rPr lang="en-US" sz="2400"/>
              <a:t>Focused on direct communication from the CEO through regular town hall and smaller sessions via Zoom.</a:t>
            </a:r>
          </a:p>
        </p:txBody>
      </p:sp>
    </p:spTree>
    <p:extLst>
      <p:ext uri="{BB962C8B-B14F-4D97-AF65-F5344CB8AC3E}">
        <p14:creationId xmlns:p14="http://schemas.microsoft.com/office/powerpoint/2010/main" val="1692743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F6DF9-7A33-41FD-9590-3BCD95B58CCC}"/>
              </a:ext>
            </a:extLst>
          </p:cNvPr>
          <p:cNvSpPr>
            <a:spLocks noGrp="1"/>
          </p:cNvSpPr>
          <p:nvPr>
            <p:ph type="title"/>
          </p:nvPr>
        </p:nvSpPr>
        <p:spPr>
          <a:xfrm>
            <a:off x="838200" y="442948"/>
            <a:ext cx="10515600" cy="858614"/>
          </a:xfrm>
        </p:spPr>
        <p:txBody>
          <a:bodyPr anchor="b">
            <a:normAutofit/>
          </a:bodyPr>
          <a:lstStyle/>
          <a:p>
            <a:r>
              <a:rPr lang="en-US" dirty="0"/>
              <a:t>CBC and COVID-19 Messaging</a:t>
            </a:r>
          </a:p>
        </p:txBody>
      </p:sp>
      <p:sp>
        <p:nvSpPr>
          <p:cNvPr id="3" name="Content Placeholder 2">
            <a:extLst>
              <a:ext uri="{FF2B5EF4-FFF2-40B4-BE49-F238E27FC236}">
                <a16:creationId xmlns:a16="http://schemas.microsoft.com/office/drawing/2014/main" id="{84BC23A4-8599-43AA-866A-14CFF91A2D10}"/>
              </a:ext>
            </a:extLst>
          </p:cNvPr>
          <p:cNvSpPr>
            <a:spLocks noGrp="1"/>
          </p:cNvSpPr>
          <p:nvPr>
            <p:ph idx="1"/>
          </p:nvPr>
        </p:nvSpPr>
        <p:spPr>
          <a:xfrm>
            <a:off x="838200" y="1399656"/>
            <a:ext cx="10515600" cy="5015396"/>
          </a:xfrm>
        </p:spPr>
        <p:txBody>
          <a:bodyPr anchor="ctr">
            <a:normAutofit/>
          </a:bodyPr>
          <a:lstStyle/>
          <a:p>
            <a:r>
              <a:rPr lang="en-US" sz="3600" b="1" dirty="0"/>
              <a:t>We are all in this together!</a:t>
            </a:r>
          </a:p>
          <a:p>
            <a:pPr lvl="1"/>
            <a:r>
              <a:rPr lang="en-US" sz="2800" dirty="0"/>
              <a:t>Our jobs are essential to the nation. </a:t>
            </a:r>
          </a:p>
          <a:p>
            <a:pPr lvl="1"/>
            <a:r>
              <a:rPr lang="en-US" sz="2800" dirty="0"/>
              <a:t>We must protect our people and preserve business continuity. </a:t>
            </a:r>
            <a:endParaRPr lang="en-US" sz="3600" b="1" dirty="0"/>
          </a:p>
          <a:p>
            <a:r>
              <a:rPr lang="en-US" sz="3600" b="1" dirty="0"/>
              <a:t>Shared responsibilities:</a:t>
            </a:r>
          </a:p>
          <a:p>
            <a:pPr lvl="1"/>
            <a:r>
              <a:rPr lang="en-US" sz="2800" b="1" i="1" dirty="0"/>
              <a:t>Care for People/People Who Care.</a:t>
            </a:r>
          </a:p>
          <a:p>
            <a:pPr lvl="1"/>
            <a:r>
              <a:rPr lang="en-US" sz="2800" b="1" dirty="0"/>
              <a:t>COVID Goal</a:t>
            </a:r>
            <a:r>
              <a:rPr lang="en-US" sz="2800" dirty="0"/>
              <a:t>: </a:t>
            </a:r>
            <a:r>
              <a:rPr lang="en-US" sz="2800" u="sng" dirty="0"/>
              <a:t>No one gets sick at work</a:t>
            </a:r>
            <a:r>
              <a:rPr lang="en-US" sz="2800" dirty="0"/>
              <a:t>. We fight the spread through science- informed, disciplined operations and behaviors.</a:t>
            </a:r>
          </a:p>
          <a:p>
            <a:pPr lvl="1"/>
            <a:r>
              <a:rPr lang="en-US" sz="2800" dirty="0"/>
              <a:t>We plan to emerge as a stronger, more trusting organization post-COVID.</a:t>
            </a:r>
            <a:endParaRPr lang="en-US" sz="2800" b="1" dirty="0"/>
          </a:p>
        </p:txBody>
      </p:sp>
    </p:spTree>
    <p:extLst>
      <p:ext uri="{BB962C8B-B14F-4D97-AF65-F5344CB8AC3E}">
        <p14:creationId xmlns:p14="http://schemas.microsoft.com/office/powerpoint/2010/main" val="1380020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ACF0-5263-42B0-BDF8-90E1521ACFBE}"/>
              </a:ext>
            </a:extLst>
          </p:cNvPr>
          <p:cNvSpPr>
            <a:spLocks noGrp="1"/>
          </p:cNvSpPr>
          <p:nvPr>
            <p:ph type="title"/>
          </p:nvPr>
        </p:nvSpPr>
        <p:spPr>
          <a:xfrm>
            <a:off x="243840" y="377261"/>
            <a:ext cx="11109960" cy="1325563"/>
          </a:xfrm>
        </p:spPr>
        <p:txBody>
          <a:bodyPr>
            <a:normAutofit/>
          </a:bodyPr>
          <a:lstStyle/>
          <a:p>
            <a:r>
              <a:rPr lang="en-US" dirty="0"/>
              <a:t>CBC’s Approach to Vaccine Rollout</a:t>
            </a:r>
          </a:p>
        </p:txBody>
      </p:sp>
      <p:sp>
        <p:nvSpPr>
          <p:cNvPr id="3" name="Content Placeholder 2">
            <a:extLst>
              <a:ext uri="{FF2B5EF4-FFF2-40B4-BE49-F238E27FC236}">
                <a16:creationId xmlns:a16="http://schemas.microsoft.com/office/drawing/2014/main" id="{52292E7B-1714-4611-9156-6964BF25246E}"/>
              </a:ext>
            </a:extLst>
          </p:cNvPr>
          <p:cNvSpPr>
            <a:spLocks noGrp="1"/>
          </p:cNvSpPr>
          <p:nvPr>
            <p:ph idx="1"/>
          </p:nvPr>
        </p:nvSpPr>
        <p:spPr>
          <a:xfrm>
            <a:off x="469359" y="1702824"/>
            <a:ext cx="11253282" cy="4976578"/>
          </a:xfrm>
        </p:spPr>
        <p:txBody>
          <a:bodyPr anchor="ctr">
            <a:normAutofit/>
          </a:bodyPr>
          <a:lstStyle/>
          <a:p>
            <a:pPr>
              <a:lnSpc>
                <a:spcPct val="90000"/>
              </a:lnSpc>
            </a:pPr>
            <a:r>
              <a:rPr lang="en-US" sz="3200" dirty="0"/>
              <a:t>Adopted the ICS to manage the vaccine rollout.</a:t>
            </a:r>
          </a:p>
          <a:p>
            <a:pPr lvl="1">
              <a:lnSpc>
                <a:spcPct val="90000"/>
              </a:lnSpc>
            </a:pPr>
            <a:r>
              <a:rPr lang="en-US" sz="2800" dirty="0"/>
              <a:t>Appointed Incident Commander reporting to the CEO to lead the effort.</a:t>
            </a:r>
          </a:p>
          <a:p>
            <a:pPr>
              <a:lnSpc>
                <a:spcPct val="90000"/>
              </a:lnSpc>
            </a:pPr>
            <a:r>
              <a:rPr lang="en-US" sz="3200" dirty="0"/>
              <a:t>Strategy:</a:t>
            </a:r>
          </a:p>
          <a:p>
            <a:pPr lvl="1">
              <a:lnSpc>
                <a:spcPct val="90000"/>
              </a:lnSpc>
            </a:pPr>
            <a:r>
              <a:rPr lang="en-US" sz="2800" dirty="0"/>
              <a:t>Fact based decisions based on science and data.</a:t>
            </a:r>
          </a:p>
          <a:p>
            <a:pPr lvl="1">
              <a:lnSpc>
                <a:spcPct val="90000"/>
              </a:lnSpc>
            </a:pPr>
            <a:r>
              <a:rPr lang="en-US" sz="2800" dirty="0"/>
              <a:t>Communicate using all channels and opportunities</a:t>
            </a:r>
          </a:p>
          <a:p>
            <a:pPr lvl="1">
              <a:lnSpc>
                <a:spcPct val="90000"/>
              </a:lnSpc>
            </a:pPr>
            <a:r>
              <a:rPr lang="en-US" sz="2800" dirty="0"/>
              <a:t>Be open and approachable</a:t>
            </a:r>
          </a:p>
          <a:p>
            <a:pPr>
              <a:lnSpc>
                <a:spcPct val="90000"/>
              </a:lnSpc>
            </a:pPr>
            <a:r>
              <a:rPr lang="en-US" sz="3200" dirty="0"/>
              <a:t>Encourage personal responsibility but assist where necessary.</a:t>
            </a:r>
          </a:p>
        </p:txBody>
      </p:sp>
    </p:spTree>
    <p:extLst>
      <p:ext uri="{BB962C8B-B14F-4D97-AF65-F5344CB8AC3E}">
        <p14:creationId xmlns:p14="http://schemas.microsoft.com/office/powerpoint/2010/main" val="1517504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807C-69DD-4877-B1BC-81B05143B681}"/>
              </a:ext>
            </a:extLst>
          </p:cNvPr>
          <p:cNvSpPr>
            <a:spLocks noGrp="1"/>
          </p:cNvSpPr>
          <p:nvPr>
            <p:ph type="title"/>
          </p:nvPr>
        </p:nvSpPr>
        <p:spPr>
          <a:xfrm>
            <a:off x="838200" y="427198"/>
            <a:ext cx="10515600" cy="1097280"/>
          </a:xfrm>
        </p:spPr>
        <p:txBody>
          <a:bodyPr anchor="b">
            <a:normAutofit fontScale="90000"/>
          </a:bodyPr>
          <a:lstStyle/>
          <a:p>
            <a:r>
              <a:rPr lang="en-US" sz="4000" dirty="0"/>
              <a:t>CBC’s Vaccine Rollout</a:t>
            </a:r>
            <a:br>
              <a:rPr lang="en-US" sz="4000" dirty="0"/>
            </a:br>
            <a:r>
              <a:rPr lang="en-US" sz="2800" b="0" dirty="0"/>
              <a:t>Goal: Keep People Safe &amp; Company Operating by </a:t>
            </a:r>
            <a:r>
              <a:rPr lang="en-US" sz="2800" dirty="0"/>
              <a:t>Encouraging Vaccination</a:t>
            </a:r>
            <a:endParaRPr lang="en-US" sz="4000" dirty="0"/>
          </a:p>
        </p:txBody>
      </p:sp>
      <p:sp>
        <p:nvSpPr>
          <p:cNvPr id="3" name="Content Placeholder 2">
            <a:extLst>
              <a:ext uri="{FF2B5EF4-FFF2-40B4-BE49-F238E27FC236}">
                <a16:creationId xmlns:a16="http://schemas.microsoft.com/office/drawing/2014/main" id="{E3DE4BF4-7201-4BF7-AED8-38BFAD968787}"/>
              </a:ext>
            </a:extLst>
          </p:cNvPr>
          <p:cNvSpPr>
            <a:spLocks noGrp="1"/>
          </p:cNvSpPr>
          <p:nvPr>
            <p:ph idx="1"/>
          </p:nvPr>
        </p:nvSpPr>
        <p:spPr>
          <a:xfrm>
            <a:off x="838200" y="1896894"/>
            <a:ext cx="10515600" cy="4631185"/>
          </a:xfrm>
        </p:spPr>
        <p:txBody>
          <a:bodyPr anchor="ctr">
            <a:normAutofit/>
          </a:bodyPr>
          <a:lstStyle/>
          <a:p>
            <a:pPr>
              <a:spcAft>
                <a:spcPts val="600"/>
              </a:spcAft>
            </a:pPr>
            <a:r>
              <a:rPr lang="en-US" b="1" dirty="0"/>
              <a:t>Objective:</a:t>
            </a:r>
            <a:r>
              <a:rPr lang="en-US" dirty="0"/>
              <a:t> provide best available information for our people to make the decision. </a:t>
            </a:r>
          </a:p>
          <a:p>
            <a:pPr>
              <a:spcAft>
                <a:spcPts val="600"/>
              </a:spcAft>
            </a:pPr>
            <a:r>
              <a:rPr lang="en-US" b="1" dirty="0"/>
              <a:t>Tactics:</a:t>
            </a:r>
            <a:r>
              <a:rPr lang="en-US" dirty="0"/>
              <a:t> Meet our people where they are – Personal calls, meetings, videos from teammates, FAQs – understand concerns and needs.</a:t>
            </a:r>
          </a:p>
          <a:p>
            <a:pPr>
              <a:spcAft>
                <a:spcPts val="600"/>
              </a:spcAft>
            </a:pPr>
            <a:r>
              <a:rPr lang="en-US" b="1" dirty="0"/>
              <a:t>Statistics:</a:t>
            </a:r>
            <a:r>
              <a:rPr lang="en-US" dirty="0"/>
              <a:t> Self-reported census of most employees. </a:t>
            </a:r>
          </a:p>
          <a:p>
            <a:pPr>
              <a:spcAft>
                <a:spcPts val="600"/>
              </a:spcAft>
            </a:pPr>
            <a:r>
              <a:rPr lang="en-US" b="1" dirty="0"/>
              <a:t>Leadership: </a:t>
            </a:r>
            <a:r>
              <a:rPr lang="en-US" dirty="0"/>
              <a:t>Make informed decisions and help CBC meet our goals.</a:t>
            </a:r>
          </a:p>
          <a:p>
            <a:pPr>
              <a:spcAft>
                <a:spcPts val="600"/>
              </a:spcAft>
            </a:pPr>
            <a:r>
              <a:rPr lang="en-US" b="1" dirty="0"/>
              <a:t>Logistics: </a:t>
            </a:r>
            <a:r>
              <a:rPr lang="en-US" dirty="0"/>
              <a:t>Assist with logistics as appropriate while encouraging individual initiative. Create mass vaccination opportunities.</a:t>
            </a:r>
          </a:p>
          <a:p>
            <a:pPr marL="0" indent="0">
              <a:spcAft>
                <a:spcPts val="600"/>
              </a:spcAft>
              <a:buNone/>
            </a:pPr>
            <a:endParaRPr lang="en-US" dirty="0"/>
          </a:p>
        </p:txBody>
      </p:sp>
    </p:spTree>
    <p:extLst>
      <p:ext uri="{BB962C8B-B14F-4D97-AF65-F5344CB8AC3E}">
        <p14:creationId xmlns:p14="http://schemas.microsoft.com/office/powerpoint/2010/main" val="3268495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98CDE-D6CA-4ECB-801E-D73973AFAF38}"/>
              </a:ext>
            </a:extLst>
          </p:cNvPr>
          <p:cNvSpPr>
            <a:spLocks noGrp="1"/>
          </p:cNvSpPr>
          <p:nvPr>
            <p:ph type="title"/>
          </p:nvPr>
        </p:nvSpPr>
        <p:spPr/>
        <p:txBody>
          <a:bodyPr/>
          <a:lstStyle/>
          <a:p>
            <a:r>
              <a:rPr lang="en-US" dirty="0"/>
              <a:t>CBC Vaccine Rollout – </a:t>
            </a:r>
            <a:br>
              <a:rPr lang="en-US" dirty="0"/>
            </a:br>
            <a:r>
              <a:rPr lang="en-US" sz="3600" b="0" dirty="0"/>
              <a:t>FAQs and Response</a:t>
            </a:r>
            <a:endParaRPr lang="en-US" b="0" dirty="0"/>
          </a:p>
        </p:txBody>
      </p:sp>
      <p:graphicFrame>
        <p:nvGraphicFramePr>
          <p:cNvPr id="5" name="Content Placeholder 2">
            <a:extLst>
              <a:ext uri="{FF2B5EF4-FFF2-40B4-BE49-F238E27FC236}">
                <a16:creationId xmlns:a16="http://schemas.microsoft.com/office/drawing/2014/main" id="{C9B630C4-F206-47C5-8FEB-BC29E5E608AB}"/>
              </a:ext>
            </a:extLst>
          </p:cNvPr>
          <p:cNvGraphicFramePr>
            <a:graphicFrameLocks noGrp="1"/>
          </p:cNvGraphicFramePr>
          <p:nvPr>
            <p:ph idx="1"/>
          </p:nvPr>
        </p:nvGraphicFramePr>
        <p:xfrm>
          <a:off x="641168" y="1690688"/>
          <a:ext cx="10909663" cy="4885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7018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3EC56AB-8A95-463C-8E15-737F4E48D34D}"/>
              </a:ext>
            </a:extLst>
          </p:cNvPr>
          <p:cNvSpPr>
            <a:spLocks noGrp="1"/>
          </p:cNvSpPr>
          <p:nvPr>
            <p:ph type="title"/>
          </p:nvPr>
        </p:nvSpPr>
        <p:spPr>
          <a:xfrm>
            <a:off x="1537097" y="1428750"/>
            <a:ext cx="9117807" cy="2105026"/>
          </a:xfrm>
        </p:spPr>
        <p:txBody>
          <a:bodyPr vert="horz" lIns="91440" tIns="45720" rIns="91440" bIns="45720" rtlCol="0" anchor="b">
            <a:normAutofit/>
          </a:bodyPr>
          <a:lstStyle/>
          <a:p>
            <a:r>
              <a:rPr lang="en-US" sz="4800" kern="1200" dirty="0">
                <a:solidFill>
                  <a:schemeClr val="tx1"/>
                </a:solidFill>
                <a:ea typeface="Cambria" panose="02040503050406030204" pitchFamily="18" charset="0"/>
              </a:rPr>
              <a:t>Transparency and Fact-based Decision Making</a:t>
            </a:r>
          </a:p>
        </p:txBody>
      </p:sp>
      <p:sp>
        <p:nvSpPr>
          <p:cNvPr id="4" name="Text Placeholder 3">
            <a:extLst>
              <a:ext uri="{FF2B5EF4-FFF2-40B4-BE49-F238E27FC236}">
                <a16:creationId xmlns:a16="http://schemas.microsoft.com/office/drawing/2014/main" id="{F14570BD-AA16-447A-8635-DFE3CCD400BE}"/>
              </a:ext>
            </a:extLst>
          </p:cNvPr>
          <p:cNvSpPr>
            <a:spLocks noGrp="1"/>
          </p:cNvSpPr>
          <p:nvPr>
            <p:ph type="body" idx="1"/>
          </p:nvPr>
        </p:nvSpPr>
        <p:spPr>
          <a:xfrm>
            <a:off x="1222442" y="4104088"/>
            <a:ext cx="9747115" cy="1097215"/>
          </a:xfrm>
        </p:spPr>
        <p:txBody>
          <a:bodyPr vert="horz" lIns="91440" tIns="45720" rIns="91440" bIns="45720" rtlCol="0">
            <a:normAutofit fontScale="77500" lnSpcReduction="20000"/>
          </a:bodyPr>
          <a:lstStyle/>
          <a:p>
            <a:pPr algn="ctr">
              <a:lnSpc>
                <a:spcPct val="90000"/>
              </a:lnSpc>
              <a:spcBef>
                <a:spcPts val="1000"/>
              </a:spcBef>
            </a:pPr>
            <a:r>
              <a:rPr lang="en-US" sz="3400" kern="1200" dirty="0">
                <a:solidFill>
                  <a:schemeClr val="tx1"/>
                </a:solidFill>
                <a:latin typeface="+mn-lt"/>
                <a:ea typeface="+mn-ea"/>
                <a:cs typeface="+mn-cs"/>
              </a:rPr>
              <a:t>In crisis management, be quick with the facts, slow with the blame.</a:t>
            </a:r>
            <a:br>
              <a:rPr lang="en-US" sz="3400" kern="1200" dirty="0">
                <a:solidFill>
                  <a:schemeClr val="tx1"/>
                </a:solidFill>
                <a:latin typeface="+mn-lt"/>
                <a:ea typeface="+mn-ea"/>
                <a:cs typeface="+mn-cs"/>
              </a:rPr>
            </a:br>
            <a:br>
              <a:rPr lang="en-US" sz="3400" kern="1200" dirty="0">
                <a:solidFill>
                  <a:schemeClr val="tx1"/>
                </a:solidFill>
                <a:latin typeface="+mn-lt"/>
                <a:ea typeface="+mn-ea"/>
                <a:cs typeface="+mn-cs"/>
              </a:rPr>
            </a:br>
            <a:r>
              <a:rPr lang="en-US" kern="1200" dirty="0">
                <a:solidFill>
                  <a:schemeClr val="tx1"/>
                </a:solidFill>
                <a:latin typeface="+mn-lt"/>
                <a:ea typeface="+mn-ea"/>
                <a:cs typeface="+mn-cs"/>
              </a:rPr>
              <a:t>– Leonard Saffir</a:t>
            </a:r>
            <a:endParaRPr lang="en-US" b="1" kern="1200" dirty="0">
              <a:solidFill>
                <a:schemeClr val="tx1"/>
              </a:solidFill>
              <a:latin typeface="+mn-lt"/>
              <a:ea typeface="+mn-ea"/>
              <a:cs typeface="+mn-cs"/>
            </a:endParaRPr>
          </a:p>
        </p:txBody>
      </p:sp>
      <p:cxnSp>
        <p:nvCxnSpPr>
          <p:cNvPr id="18"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68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15101"/>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D85BFC6-D273-466D-8406-D5898CF298B3}"/>
              </a:ext>
            </a:extLst>
          </p:cNvPr>
          <p:cNvSpPr/>
          <p:nvPr/>
        </p:nvSpPr>
        <p:spPr>
          <a:xfrm>
            <a:off x="1324113" y="1720840"/>
            <a:ext cx="5372100" cy="341632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dirty="0">
              <a:ln>
                <a:noFill/>
              </a:ln>
              <a:solidFill>
                <a:srgbClr val="006A71"/>
              </a:solidFill>
              <a:effectLst/>
              <a:uLnTx/>
              <a:uFillTx/>
              <a:latin typeface="Calibri" pitchFamily="34" charset="0"/>
              <a:ea typeface="+mn-ea"/>
              <a:cs typeface="+mn-cs"/>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6A71"/>
                </a:solidFill>
                <a:effectLst/>
                <a:uLnTx/>
                <a:uFillTx/>
                <a:latin typeface="Calibri" pitchFamily="34" charset="0"/>
                <a:ea typeface="+mn-ea"/>
                <a:cs typeface="+mn-cs"/>
              </a:rPr>
              <a:t>COVID-19 Vaccine  Implementation  </a:t>
            </a:r>
          </a:p>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dirty="0">
              <a:ln>
                <a:noFill/>
              </a:ln>
              <a:solidFill>
                <a:srgbClr val="006A71"/>
              </a:solidFill>
              <a:effectLst/>
              <a:uLnTx/>
              <a:uFillTx/>
              <a:latin typeface="Calibri" pitchFamily="34" charset="0"/>
              <a:ea typeface="+mn-ea"/>
              <a:cs typeface="+mn-cs"/>
            </a:endParaRPr>
          </a:p>
        </p:txBody>
      </p:sp>
      <p:sp>
        <p:nvSpPr>
          <p:cNvPr id="2" name="TextBox 1">
            <a:extLst>
              <a:ext uri="{FF2B5EF4-FFF2-40B4-BE49-F238E27FC236}">
                <a16:creationId xmlns:a16="http://schemas.microsoft.com/office/drawing/2014/main" id="{648D30B3-07F9-4FDD-BAD6-546E1F2A07FE}"/>
              </a:ext>
            </a:extLst>
          </p:cNvPr>
          <p:cNvSpPr txBox="1"/>
          <p:nvPr/>
        </p:nvSpPr>
        <p:spPr>
          <a:xfrm>
            <a:off x="6362700" y="5874604"/>
            <a:ext cx="5829300" cy="830997"/>
          </a:xfrm>
          <a:prstGeom prst="rect">
            <a:avLst/>
          </a:prstGeom>
          <a:solidFill>
            <a:schemeClr val="bg2"/>
          </a:solid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2278263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F6992-518C-4E07-934F-13D181C3A2C2}"/>
              </a:ext>
            </a:extLst>
          </p:cNvPr>
          <p:cNvSpPr>
            <a:spLocks noGrp="1"/>
          </p:cNvSpPr>
          <p:nvPr>
            <p:ph type="title"/>
          </p:nvPr>
        </p:nvSpPr>
        <p:spPr/>
        <p:txBody>
          <a:bodyPr lIns="91440" tIns="45720" rIns="91440" bIns="45720" anchor="b" anchorCtr="0"/>
          <a:lstStyle/>
          <a:p>
            <a:r>
              <a:rPr lang="en-US" sz="3700">
                <a:latin typeface="Calibri"/>
                <a:cs typeface="Calibri"/>
              </a:rPr>
              <a:t>Currently Authorized Vaccines</a:t>
            </a:r>
          </a:p>
        </p:txBody>
      </p:sp>
      <p:sp>
        <p:nvSpPr>
          <p:cNvPr id="3" name="Text Placeholder 2">
            <a:extLst>
              <a:ext uri="{FF2B5EF4-FFF2-40B4-BE49-F238E27FC236}">
                <a16:creationId xmlns:a16="http://schemas.microsoft.com/office/drawing/2014/main" id="{EC9CB3D2-EB88-4718-B3B8-E83143D43095}"/>
              </a:ext>
            </a:extLst>
          </p:cNvPr>
          <p:cNvSpPr>
            <a:spLocks noGrp="1"/>
          </p:cNvSpPr>
          <p:nvPr>
            <p:ph type="body" sz="quarter" idx="10"/>
          </p:nvPr>
        </p:nvSpPr>
        <p:spPr/>
        <p:txBody>
          <a:bodyPr/>
          <a:lstStyle/>
          <a:p>
            <a:r>
              <a:rPr lang="en-US" dirty="0"/>
              <a:t>Pfizer-BioNTech</a:t>
            </a:r>
          </a:p>
          <a:p>
            <a:r>
              <a:rPr lang="en-US" dirty="0"/>
              <a:t>Moderna</a:t>
            </a:r>
          </a:p>
          <a:p>
            <a:endParaRPr lang="en-US" dirty="0"/>
          </a:p>
          <a:p>
            <a:r>
              <a:rPr lang="en-US" dirty="0"/>
              <a:t>Johnson &amp; Johnson/Janssen</a:t>
            </a:r>
          </a:p>
          <a:p>
            <a:endParaRPr lang="en-US" sz="1200" dirty="0">
              <a:solidFill>
                <a:srgbClr val="000000"/>
              </a:solidFill>
              <a:latin typeface="Calibri"/>
              <a:cs typeface="Calibri"/>
            </a:endParaRPr>
          </a:p>
          <a:p>
            <a:pPr marL="306486" indent="-306486"/>
            <a:r>
              <a:rPr lang="en-US" dirty="0">
                <a:solidFill>
                  <a:srgbClr val="000000"/>
                </a:solidFill>
                <a:latin typeface="Calibri"/>
                <a:cs typeface="Calibri"/>
              </a:rPr>
              <a:t>All three vaccines were tested in tens of thousands of adults from diverse backgrounds, including older adults and communities of color.</a:t>
            </a:r>
          </a:p>
          <a:p>
            <a:pPr marL="306486" indent="-306486"/>
            <a:r>
              <a:rPr lang="en-US" sz="2800" dirty="0">
                <a:solidFill>
                  <a:srgbClr val="000000"/>
                </a:solidFill>
              </a:rPr>
              <a:t>All of the available vaccines have been proven effective at preventing serious illness, hospitalization, and death from COVID-19 disease.</a:t>
            </a:r>
          </a:p>
          <a:p>
            <a:pPr marL="306486" indent="-306486"/>
            <a:r>
              <a:rPr lang="en-US" dirty="0">
                <a:solidFill>
                  <a:srgbClr val="000000"/>
                </a:solidFill>
                <a:latin typeface="Calibri"/>
                <a:cs typeface="Calibri"/>
              </a:rPr>
              <a:t>It is unknown how long protection from vaccines might last. </a:t>
            </a:r>
          </a:p>
          <a:p>
            <a:endParaRPr lang="en-US" dirty="0"/>
          </a:p>
        </p:txBody>
      </p:sp>
      <p:sp>
        <p:nvSpPr>
          <p:cNvPr id="4" name="Half Frame 3">
            <a:extLst>
              <a:ext uri="{FF2B5EF4-FFF2-40B4-BE49-F238E27FC236}">
                <a16:creationId xmlns:a16="http://schemas.microsoft.com/office/drawing/2014/main" id="{988C6938-6D40-498E-BFC8-4CB3DBF1C547}"/>
              </a:ext>
            </a:extLst>
          </p:cNvPr>
          <p:cNvSpPr/>
          <p:nvPr/>
        </p:nvSpPr>
        <p:spPr>
          <a:xfrm rot="8073960">
            <a:off x="3752820" y="1783637"/>
            <a:ext cx="628495" cy="641569"/>
          </a:xfrm>
          <a:prstGeom prst="halfFrame">
            <a:avLst>
              <a:gd name="adj1" fmla="val 12703"/>
              <a:gd name="adj2" fmla="val 135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56DC"/>
              </a:solidFill>
              <a:effectLst/>
              <a:uLnTx/>
              <a:uFillTx/>
              <a:latin typeface="Myriad Web Pro"/>
              <a:ea typeface="+mn-ea"/>
              <a:cs typeface="+mn-cs"/>
            </a:endParaRPr>
          </a:p>
        </p:txBody>
      </p:sp>
      <p:sp>
        <p:nvSpPr>
          <p:cNvPr id="5" name="TextBox 4">
            <a:extLst>
              <a:ext uri="{FF2B5EF4-FFF2-40B4-BE49-F238E27FC236}">
                <a16:creationId xmlns:a16="http://schemas.microsoft.com/office/drawing/2014/main" id="{CD1054F1-9F3F-472B-B2C1-4AB1A693EEC4}"/>
              </a:ext>
            </a:extLst>
          </p:cNvPr>
          <p:cNvSpPr txBox="1"/>
          <p:nvPr/>
        </p:nvSpPr>
        <p:spPr>
          <a:xfrm>
            <a:off x="4516126" y="1781255"/>
            <a:ext cx="1916358"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mRNA vaccine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Calibri"/>
              </a:rPr>
              <a:t>Require two doses</a:t>
            </a:r>
          </a:p>
        </p:txBody>
      </p:sp>
      <p:sp>
        <p:nvSpPr>
          <p:cNvPr id="8" name="Arrow: Right 7">
            <a:extLst>
              <a:ext uri="{FF2B5EF4-FFF2-40B4-BE49-F238E27FC236}">
                <a16:creationId xmlns:a16="http://schemas.microsoft.com/office/drawing/2014/main" id="{867B75E4-0318-45A1-81C8-AFEB17C52103}"/>
              </a:ext>
            </a:extLst>
          </p:cNvPr>
          <p:cNvSpPr/>
          <p:nvPr/>
        </p:nvSpPr>
        <p:spPr>
          <a:xfrm>
            <a:off x="5076705" y="3101824"/>
            <a:ext cx="978408" cy="484632"/>
          </a:xfrm>
          <a:prstGeom prst="rightArrow">
            <a:avLst>
              <a:gd name="adj1" fmla="val 22389"/>
              <a:gd name="adj2" fmla="val 292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9" name="TextBox 8">
            <a:extLst>
              <a:ext uri="{FF2B5EF4-FFF2-40B4-BE49-F238E27FC236}">
                <a16:creationId xmlns:a16="http://schemas.microsoft.com/office/drawing/2014/main" id="{F9F21461-1067-4E39-8C57-54142EBB1CF5}"/>
              </a:ext>
            </a:extLst>
          </p:cNvPr>
          <p:cNvSpPr txBox="1"/>
          <p:nvPr/>
        </p:nvSpPr>
        <p:spPr>
          <a:xfrm>
            <a:off x="6136889" y="3020974"/>
            <a:ext cx="2002664"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Calibri"/>
              </a:rPr>
              <a:t>Viral vector vaccine</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Calibri"/>
              </a:rPr>
              <a:t>Requires one dose</a:t>
            </a:r>
          </a:p>
        </p:txBody>
      </p:sp>
      <p:sp>
        <p:nvSpPr>
          <p:cNvPr id="10" name="TextBox 9">
            <a:extLst>
              <a:ext uri="{FF2B5EF4-FFF2-40B4-BE49-F238E27FC236}">
                <a16:creationId xmlns:a16="http://schemas.microsoft.com/office/drawing/2014/main" id="{3344650F-37FB-422F-8FBE-DFB0BBD1A75C}"/>
              </a:ext>
            </a:extLst>
          </p:cNvPr>
          <p:cNvSpPr txBox="1"/>
          <p:nvPr/>
        </p:nvSpPr>
        <p:spPr>
          <a:xfrm>
            <a:off x="509239" y="6236839"/>
            <a:ext cx="9635412" cy="502573"/>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en-US" sz="1333" b="0" i="0"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3"/>
              </a:rPr>
              <a:t>https://www.pfizer.com/news/press-release/press-release-detail/pfizer-and-biontech-conclude-phase-3-study-covid-19-vaccine</a:t>
            </a:r>
            <a:endParaRPr kumimoji="0" lang="en-US" sz="1333"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4"/>
              </a:rPr>
              <a:t>https://investors.modernatx.com/news-releases/news-release-details/modernas-covid-19-vaccine-candidate-meets-its-primary-efficacy</a:t>
            </a:r>
            <a:r>
              <a:rPr kumimoji="0" lang="en-US" sz="133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p:txBody>
      </p:sp>
      <p:pic>
        <p:nvPicPr>
          <p:cNvPr id="11" name="Picture 4" descr="graphic with slogan, I got my COVID-19 vaccine!">
            <a:extLst>
              <a:ext uri="{FF2B5EF4-FFF2-40B4-BE49-F238E27FC236}">
                <a16:creationId xmlns:a16="http://schemas.microsoft.com/office/drawing/2014/main" id="{9DAB1EC8-C48F-4B51-8C74-D8D07772E8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339" y="492427"/>
            <a:ext cx="3983648" cy="25776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66936A7-1412-4E74-BDAD-F10883395E6E}"/>
              </a:ext>
            </a:extLst>
          </p:cNvPr>
          <p:cNvSpPr txBox="1"/>
          <p:nvPr/>
        </p:nvSpPr>
        <p:spPr>
          <a:xfrm>
            <a:off x="11192709" y="6429472"/>
            <a:ext cx="9621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4/21/2021</a:t>
            </a:r>
          </a:p>
        </p:txBody>
      </p:sp>
    </p:spTree>
    <p:extLst>
      <p:ext uri="{BB962C8B-B14F-4D97-AF65-F5344CB8AC3E}">
        <p14:creationId xmlns:p14="http://schemas.microsoft.com/office/powerpoint/2010/main" val="257561851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938B1-F276-4577-A47A-66824763EF20}"/>
              </a:ext>
            </a:extLst>
          </p:cNvPr>
          <p:cNvSpPr>
            <a:spLocks noGrp="1"/>
          </p:cNvSpPr>
          <p:nvPr>
            <p:ph type="title"/>
          </p:nvPr>
        </p:nvSpPr>
        <p:spPr>
          <a:xfrm>
            <a:off x="609600" y="287799"/>
            <a:ext cx="10972800" cy="919455"/>
          </a:xfrm>
        </p:spPr>
        <p:txBody>
          <a:bodyPr/>
          <a:lstStyle/>
          <a:p>
            <a:r>
              <a:rPr lang="en-US" sz="3467" dirty="0"/>
              <a:t>What are messenger RNA (mRNA) vaccines?</a:t>
            </a:r>
          </a:p>
        </p:txBody>
      </p:sp>
      <p:sp>
        <p:nvSpPr>
          <p:cNvPr id="3" name="Text Placeholder 2">
            <a:extLst>
              <a:ext uri="{FF2B5EF4-FFF2-40B4-BE49-F238E27FC236}">
                <a16:creationId xmlns:a16="http://schemas.microsoft.com/office/drawing/2014/main" id="{6A30A37A-BFCF-48B9-8750-B8341780F001}"/>
              </a:ext>
            </a:extLst>
          </p:cNvPr>
          <p:cNvSpPr>
            <a:spLocks noGrp="1"/>
          </p:cNvSpPr>
          <p:nvPr>
            <p:ph type="body" sz="quarter" idx="10"/>
          </p:nvPr>
        </p:nvSpPr>
        <p:spPr>
          <a:xfrm>
            <a:off x="609600" y="1668751"/>
            <a:ext cx="10435121" cy="4455584"/>
          </a:xfrm>
        </p:spPr>
        <p:txBody>
          <a:bodyPr/>
          <a:lstStyle/>
          <a:p>
            <a:r>
              <a:rPr lang="en-US" sz="2400" dirty="0">
                <a:solidFill>
                  <a:srgbClr val="000000"/>
                </a:solidFill>
              </a:rPr>
              <a:t>Carry genetic material that teaches our cells how to make a harmless piece of “spike protein,” which is found on the surface of the SARS-CoV-2 virus. </a:t>
            </a:r>
          </a:p>
          <a:p>
            <a:pPr lvl="1"/>
            <a:r>
              <a:rPr lang="en-US" sz="2400" dirty="0">
                <a:solidFill>
                  <a:srgbClr val="000000"/>
                </a:solidFill>
              </a:rPr>
              <a:t>Genetic material from the vaccine is destroyed by our cells once copies of the spike protein are made and it is no longer needed. </a:t>
            </a:r>
          </a:p>
          <a:p>
            <a:r>
              <a:rPr lang="en-US" sz="2400" dirty="0">
                <a:solidFill>
                  <a:srgbClr val="000000"/>
                </a:solidFill>
                <a:latin typeface="Calibri"/>
                <a:cs typeface="Calibri"/>
              </a:rPr>
              <a:t>Cells display this piece of spike protein on their surface, and an immune response is triggered inside our bodies. This produces antibodies to protect us from getting infected if the SARS-CoV-2 virus enters our bodies.</a:t>
            </a:r>
            <a:endParaRPr lang="en-US" sz="2400" dirty="0">
              <a:solidFill>
                <a:srgbClr val="000000"/>
              </a:solidFill>
            </a:endParaRPr>
          </a:p>
          <a:p>
            <a:pPr marL="0" indent="0">
              <a:buNone/>
            </a:pPr>
            <a:endParaRPr lang="en-US" sz="2400" dirty="0"/>
          </a:p>
        </p:txBody>
      </p:sp>
      <p:sp>
        <p:nvSpPr>
          <p:cNvPr id="4" name="TextBox 3">
            <a:extLst>
              <a:ext uri="{FF2B5EF4-FFF2-40B4-BE49-F238E27FC236}">
                <a16:creationId xmlns:a16="http://schemas.microsoft.com/office/drawing/2014/main" id="{25C8FED9-2B4E-48F7-9150-09640B75C28C}"/>
              </a:ext>
            </a:extLst>
          </p:cNvPr>
          <p:cNvSpPr txBox="1"/>
          <p:nvPr/>
        </p:nvSpPr>
        <p:spPr>
          <a:xfrm>
            <a:off x="1381760" y="6124335"/>
            <a:ext cx="10200640" cy="502573"/>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Sources: College of Physicians of Philadelphia. What is an mRNA vaccine? </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3"/>
              </a:rPr>
              <a:t>https://historyofvaccines.blog/2020/07/29/what-is-an-mrna-vaccine/</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333"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JAMA</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COVID-19 and mRNA Vaccines—First Large Test for a New Approach. </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4"/>
              </a:rPr>
              <a:t>https://jamanetwork.com/journals/jama/fullarticle/2770485</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5" name="TextBox 4">
            <a:extLst>
              <a:ext uri="{FF2B5EF4-FFF2-40B4-BE49-F238E27FC236}">
                <a16:creationId xmlns:a16="http://schemas.microsoft.com/office/drawing/2014/main" id="{173F5CEB-E3C8-4A61-A89A-FC370D61D7CA}"/>
              </a:ext>
            </a:extLst>
          </p:cNvPr>
          <p:cNvSpPr txBox="1"/>
          <p:nvPr/>
        </p:nvSpPr>
        <p:spPr>
          <a:xfrm>
            <a:off x="11192709" y="6429472"/>
            <a:ext cx="9621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4/21/2021</a:t>
            </a:r>
          </a:p>
        </p:txBody>
      </p:sp>
    </p:spTree>
    <p:extLst>
      <p:ext uri="{BB962C8B-B14F-4D97-AF65-F5344CB8AC3E}">
        <p14:creationId xmlns:p14="http://schemas.microsoft.com/office/powerpoint/2010/main" val="415517512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3442C-1F2F-49AB-B1D1-80A27CFEE042}"/>
              </a:ext>
            </a:extLst>
          </p:cNvPr>
          <p:cNvSpPr>
            <a:spLocks noGrp="1"/>
          </p:cNvSpPr>
          <p:nvPr>
            <p:ph type="title"/>
          </p:nvPr>
        </p:nvSpPr>
        <p:spPr/>
        <p:txBody>
          <a:bodyPr/>
          <a:lstStyle/>
          <a:p>
            <a:r>
              <a:rPr lang="en-US"/>
              <a:t>COVID-19 Vaccines</a:t>
            </a:r>
          </a:p>
        </p:txBody>
      </p:sp>
      <p:sp>
        <p:nvSpPr>
          <p:cNvPr id="3" name="Text Placeholder 2">
            <a:extLst>
              <a:ext uri="{FF2B5EF4-FFF2-40B4-BE49-F238E27FC236}">
                <a16:creationId xmlns:a16="http://schemas.microsoft.com/office/drawing/2014/main" id="{8229F0B2-9BC9-40D1-80A1-BBFDBEABCA71}"/>
              </a:ext>
            </a:extLst>
          </p:cNvPr>
          <p:cNvSpPr>
            <a:spLocks noGrp="1"/>
          </p:cNvSpPr>
          <p:nvPr>
            <p:ph type="body" sz="quarter" idx="10"/>
          </p:nvPr>
        </p:nvSpPr>
        <p:spPr>
          <a:xfrm>
            <a:off x="609600" y="1689997"/>
            <a:ext cx="10972800" cy="4455584"/>
          </a:xfrm>
        </p:spPr>
        <p:txBody>
          <a:bodyPr/>
          <a:lstStyle/>
          <a:p>
            <a:r>
              <a:rPr lang="en-US" dirty="0">
                <a:solidFill>
                  <a:srgbClr val="000000"/>
                </a:solidFill>
              </a:rPr>
              <a:t>Like all vaccines, COVID-19 vaccines have been </a:t>
            </a:r>
            <a:r>
              <a:rPr lang="en-US" b="1" dirty="0">
                <a:solidFill>
                  <a:srgbClr val="000000"/>
                </a:solidFill>
              </a:rPr>
              <a:t>rigorously tested </a:t>
            </a:r>
            <a:r>
              <a:rPr lang="en-US" dirty="0">
                <a:solidFill>
                  <a:srgbClr val="000000"/>
                </a:solidFill>
              </a:rPr>
              <a:t>for safety before being authorized for use in the United States.</a:t>
            </a:r>
          </a:p>
          <a:p>
            <a:r>
              <a:rPr lang="en-US" dirty="0">
                <a:solidFill>
                  <a:srgbClr val="000000"/>
                </a:solidFill>
              </a:rPr>
              <a:t>The vaccine technology has been </a:t>
            </a:r>
            <a:r>
              <a:rPr lang="en-US" b="1" dirty="0">
                <a:solidFill>
                  <a:srgbClr val="000000"/>
                </a:solidFill>
              </a:rPr>
              <a:t>well studied for decades</a:t>
            </a:r>
            <a:r>
              <a:rPr lang="en-US" dirty="0">
                <a:solidFill>
                  <a:srgbClr val="000000"/>
                </a:solidFill>
              </a:rPr>
              <a:t>. </a:t>
            </a:r>
            <a:endParaRPr lang="en-US" b="1" dirty="0">
              <a:solidFill>
                <a:srgbClr val="000000"/>
              </a:solidFill>
            </a:endParaRPr>
          </a:p>
          <a:p>
            <a:r>
              <a:rPr lang="en-US" dirty="0">
                <a:solidFill>
                  <a:srgbClr val="000000"/>
                </a:solidFill>
              </a:rPr>
              <a:t>COVID-19 vaccines </a:t>
            </a:r>
            <a:r>
              <a:rPr lang="en-US" b="1" dirty="0">
                <a:solidFill>
                  <a:srgbClr val="000000"/>
                </a:solidFill>
              </a:rPr>
              <a:t>do not carry a risk of causing disease in the vaccinated person.</a:t>
            </a:r>
          </a:p>
          <a:p>
            <a:r>
              <a:rPr lang="en-US" dirty="0">
                <a:solidFill>
                  <a:srgbClr val="000000"/>
                </a:solidFill>
              </a:rPr>
              <a:t>The genetic material delivered by the COVID-19 vaccines </a:t>
            </a:r>
            <a:r>
              <a:rPr lang="en-US" b="1" dirty="0">
                <a:solidFill>
                  <a:srgbClr val="000000"/>
                </a:solidFill>
              </a:rPr>
              <a:t>does not affect or interact with a person’s DNA</a:t>
            </a:r>
            <a:r>
              <a:rPr lang="en-US" b="1" dirty="0"/>
              <a:t>.</a:t>
            </a:r>
          </a:p>
          <a:p>
            <a:pPr lvl="1"/>
            <a:endParaRPr lang="en-US" dirty="0"/>
          </a:p>
          <a:p>
            <a:pPr lvl="1"/>
            <a:endParaRPr lang="en-US" dirty="0"/>
          </a:p>
          <a:p>
            <a:pPr lvl="1"/>
            <a:endParaRPr lang="en-US" dirty="0"/>
          </a:p>
          <a:p>
            <a:pPr lvl="1"/>
            <a:endParaRPr lang="en-US" dirty="0"/>
          </a:p>
        </p:txBody>
      </p:sp>
      <p:sp>
        <p:nvSpPr>
          <p:cNvPr id="5" name="TextBox 4">
            <a:extLst>
              <a:ext uri="{FF2B5EF4-FFF2-40B4-BE49-F238E27FC236}">
                <a16:creationId xmlns:a16="http://schemas.microsoft.com/office/drawing/2014/main" id="{FDAA7678-DA62-4AEE-944C-387FF5DE7B42}"/>
              </a:ext>
            </a:extLst>
          </p:cNvPr>
          <p:cNvSpPr txBox="1"/>
          <p:nvPr/>
        </p:nvSpPr>
        <p:spPr>
          <a:xfrm>
            <a:off x="11192709" y="6429472"/>
            <a:ext cx="9621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4/21/2021</a:t>
            </a:r>
          </a:p>
        </p:txBody>
      </p:sp>
    </p:spTree>
    <p:extLst>
      <p:ext uri="{BB962C8B-B14F-4D97-AF65-F5344CB8AC3E}">
        <p14:creationId xmlns:p14="http://schemas.microsoft.com/office/powerpoint/2010/main" val="160288582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8F97D1-F69D-5A4D-B1EC-3B84FD52DBA8}"/>
              </a:ext>
            </a:extLst>
          </p:cNvPr>
          <p:cNvPicPr>
            <a:picLocks noChangeAspect="1"/>
          </p:cNvPicPr>
          <p:nvPr/>
        </p:nvPicPr>
        <p:blipFill>
          <a:blip r:embed="rId2"/>
          <a:srcRect/>
          <a:stretch/>
        </p:blipFill>
        <p:spPr>
          <a:xfrm>
            <a:off x="-1471" y="0"/>
            <a:ext cx="12193471" cy="6857999"/>
          </a:xfrm>
          <a:prstGeom prst="rect">
            <a:avLst/>
          </a:prstGeom>
        </p:spPr>
      </p:pic>
      <p:sp>
        <p:nvSpPr>
          <p:cNvPr id="5" name="Title 1">
            <a:extLst>
              <a:ext uri="{FF2B5EF4-FFF2-40B4-BE49-F238E27FC236}">
                <a16:creationId xmlns:a16="http://schemas.microsoft.com/office/drawing/2014/main" id="{2E9B8C68-BE05-1C44-A672-35A7D50DCDD0}"/>
              </a:ext>
            </a:extLst>
          </p:cNvPr>
          <p:cNvSpPr txBox="1">
            <a:spLocks/>
          </p:cNvSpPr>
          <p:nvPr/>
        </p:nvSpPr>
        <p:spPr>
          <a:xfrm>
            <a:off x="885165" y="1062662"/>
            <a:ext cx="10421671" cy="81074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lumMod val="50000"/>
                  </a:schemeClr>
                </a:solidFill>
                <a:latin typeface="Avenir Next" panose="020B0503020202020204" pitchFamily="34" charset="0"/>
              </a:rPr>
              <a:t>Panelists</a:t>
            </a:r>
          </a:p>
        </p:txBody>
      </p:sp>
      <p:sp>
        <p:nvSpPr>
          <p:cNvPr id="6" name="Content Placeholder 2">
            <a:extLst>
              <a:ext uri="{FF2B5EF4-FFF2-40B4-BE49-F238E27FC236}">
                <a16:creationId xmlns:a16="http://schemas.microsoft.com/office/drawing/2014/main" id="{E3EC4153-F9B4-574E-95B1-46404C070D36}"/>
              </a:ext>
            </a:extLst>
          </p:cNvPr>
          <p:cNvSpPr txBox="1">
            <a:spLocks/>
          </p:cNvSpPr>
          <p:nvPr/>
        </p:nvSpPr>
        <p:spPr>
          <a:xfrm>
            <a:off x="1041281" y="1928244"/>
            <a:ext cx="2866840" cy="3977778"/>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latin typeface="Avenir Next" panose="020B0503020202020204" pitchFamily="34" charset="0"/>
            </a:endParaRPr>
          </a:p>
        </p:txBody>
      </p:sp>
      <p:pic>
        <p:nvPicPr>
          <p:cNvPr id="7" name="Picture 6" descr="A picture containing person, clothing, suit, person&#10;&#10;Description automatically generated">
            <a:extLst>
              <a:ext uri="{FF2B5EF4-FFF2-40B4-BE49-F238E27FC236}">
                <a16:creationId xmlns:a16="http://schemas.microsoft.com/office/drawing/2014/main" id="{1BD474DF-8276-4154-8A7C-28B7E37DEA5F}"/>
              </a:ext>
            </a:extLst>
          </p:cNvPr>
          <p:cNvPicPr>
            <a:picLocks noChangeAspect="1"/>
          </p:cNvPicPr>
          <p:nvPr/>
        </p:nvPicPr>
        <p:blipFill>
          <a:blip r:embed="rId3"/>
          <a:stretch>
            <a:fillRect/>
          </a:stretch>
        </p:blipFill>
        <p:spPr>
          <a:xfrm>
            <a:off x="1536492" y="2154555"/>
            <a:ext cx="2659569" cy="2659569"/>
          </a:xfrm>
          <a:prstGeom prst="rect">
            <a:avLst/>
          </a:prstGeom>
        </p:spPr>
      </p:pic>
      <p:pic>
        <p:nvPicPr>
          <p:cNvPr id="9" name="Picture 8" descr="A person smiling for the picture&#10;&#10;Description automatically generated with medium confidence">
            <a:extLst>
              <a:ext uri="{FF2B5EF4-FFF2-40B4-BE49-F238E27FC236}">
                <a16:creationId xmlns:a16="http://schemas.microsoft.com/office/drawing/2014/main" id="{7DDB33D0-A59E-4CCE-B4B9-394068EE5B8D}"/>
              </a:ext>
            </a:extLst>
          </p:cNvPr>
          <p:cNvPicPr>
            <a:picLocks noChangeAspect="1"/>
          </p:cNvPicPr>
          <p:nvPr/>
        </p:nvPicPr>
        <p:blipFill>
          <a:blip r:embed="rId4"/>
          <a:stretch>
            <a:fillRect/>
          </a:stretch>
        </p:blipFill>
        <p:spPr>
          <a:xfrm>
            <a:off x="7996257" y="2150762"/>
            <a:ext cx="2663361" cy="2663361"/>
          </a:xfrm>
          <a:prstGeom prst="rect">
            <a:avLst/>
          </a:prstGeom>
        </p:spPr>
      </p:pic>
      <p:pic>
        <p:nvPicPr>
          <p:cNvPr id="11" name="Picture 10" descr="A person in a suit smiling&#10;&#10;Description automatically generated with medium confidence">
            <a:extLst>
              <a:ext uri="{FF2B5EF4-FFF2-40B4-BE49-F238E27FC236}">
                <a16:creationId xmlns:a16="http://schemas.microsoft.com/office/drawing/2014/main" id="{F3F4C48E-C018-48E2-9B37-3467F4011137}"/>
              </a:ext>
            </a:extLst>
          </p:cNvPr>
          <p:cNvPicPr>
            <a:picLocks noChangeAspect="1"/>
          </p:cNvPicPr>
          <p:nvPr/>
        </p:nvPicPr>
        <p:blipFill>
          <a:blip r:embed="rId5"/>
          <a:stretch>
            <a:fillRect/>
          </a:stretch>
        </p:blipFill>
        <p:spPr>
          <a:xfrm>
            <a:off x="4898690" y="1989663"/>
            <a:ext cx="2394939" cy="3204429"/>
          </a:xfrm>
          <a:prstGeom prst="rect">
            <a:avLst/>
          </a:prstGeom>
        </p:spPr>
      </p:pic>
      <p:sp>
        <p:nvSpPr>
          <p:cNvPr id="15" name="TextBox 14">
            <a:extLst>
              <a:ext uri="{FF2B5EF4-FFF2-40B4-BE49-F238E27FC236}">
                <a16:creationId xmlns:a16="http://schemas.microsoft.com/office/drawing/2014/main" id="{A90D4193-E090-48A2-A13B-5C4D449EBF7E}"/>
              </a:ext>
            </a:extLst>
          </p:cNvPr>
          <p:cNvSpPr txBox="1"/>
          <p:nvPr/>
        </p:nvSpPr>
        <p:spPr>
          <a:xfrm>
            <a:off x="1810113" y="5445337"/>
            <a:ext cx="1755281" cy="369332"/>
          </a:xfrm>
          <a:prstGeom prst="rect">
            <a:avLst/>
          </a:prstGeom>
          <a:noFill/>
        </p:spPr>
        <p:txBody>
          <a:bodyPr wrap="square" rtlCol="0">
            <a:spAutoFit/>
          </a:bodyPr>
          <a:lstStyle/>
          <a:p>
            <a:endParaRPr lang="en-US" dirty="0"/>
          </a:p>
        </p:txBody>
      </p:sp>
      <p:sp>
        <p:nvSpPr>
          <p:cNvPr id="17" name="TextBox 16">
            <a:extLst>
              <a:ext uri="{FF2B5EF4-FFF2-40B4-BE49-F238E27FC236}">
                <a16:creationId xmlns:a16="http://schemas.microsoft.com/office/drawing/2014/main" id="{6B9BD1E2-10EE-4F95-B0AD-66C20AE8102D}"/>
              </a:ext>
            </a:extLst>
          </p:cNvPr>
          <p:cNvSpPr txBox="1"/>
          <p:nvPr/>
        </p:nvSpPr>
        <p:spPr>
          <a:xfrm>
            <a:off x="1536492" y="4850790"/>
            <a:ext cx="2659569" cy="1292662"/>
          </a:xfrm>
          <a:prstGeom prst="rect">
            <a:avLst/>
          </a:prstGeom>
          <a:noFill/>
        </p:spPr>
        <p:txBody>
          <a:bodyPr wrap="square" rtlCol="0">
            <a:spAutoFit/>
          </a:bodyPr>
          <a:lstStyle/>
          <a:p>
            <a:pPr algn="ctr"/>
            <a:r>
              <a:rPr lang="en-US" dirty="0">
                <a:solidFill>
                  <a:srgbClr val="203864"/>
                </a:solidFill>
              </a:rPr>
              <a:t>CDR Alice Shumate</a:t>
            </a:r>
          </a:p>
          <a:p>
            <a:pPr algn="ctr"/>
            <a:r>
              <a:rPr lang="en-US" sz="1400" dirty="0">
                <a:solidFill>
                  <a:srgbClr val="203864"/>
                </a:solidFill>
              </a:rPr>
              <a:t>Director – NIOSH Center for Maritime Safety and Health Studies</a:t>
            </a:r>
          </a:p>
          <a:p>
            <a:endParaRPr lang="en-US" dirty="0"/>
          </a:p>
        </p:txBody>
      </p:sp>
      <p:sp>
        <p:nvSpPr>
          <p:cNvPr id="19" name="TextBox 18">
            <a:extLst>
              <a:ext uri="{FF2B5EF4-FFF2-40B4-BE49-F238E27FC236}">
                <a16:creationId xmlns:a16="http://schemas.microsoft.com/office/drawing/2014/main" id="{280424B5-71CF-436A-B23B-3606C5EF27A3}"/>
              </a:ext>
            </a:extLst>
          </p:cNvPr>
          <p:cNvSpPr txBox="1"/>
          <p:nvPr/>
        </p:nvSpPr>
        <p:spPr>
          <a:xfrm>
            <a:off x="4608487" y="5229894"/>
            <a:ext cx="2973553" cy="800219"/>
          </a:xfrm>
          <a:prstGeom prst="rect">
            <a:avLst/>
          </a:prstGeom>
          <a:noFill/>
        </p:spPr>
        <p:txBody>
          <a:bodyPr wrap="square" rtlCol="0">
            <a:spAutoFit/>
          </a:bodyPr>
          <a:lstStyle/>
          <a:p>
            <a:pPr algn="ctr"/>
            <a:r>
              <a:rPr lang="en-US" dirty="0">
                <a:solidFill>
                  <a:srgbClr val="203864"/>
                </a:solidFill>
              </a:rPr>
              <a:t>Mr. Merritt Lane</a:t>
            </a:r>
          </a:p>
          <a:p>
            <a:pPr algn="ctr"/>
            <a:r>
              <a:rPr lang="en-US" sz="1400" dirty="0">
                <a:solidFill>
                  <a:srgbClr val="203864"/>
                </a:solidFill>
              </a:rPr>
              <a:t>President &amp; CEO – Canal Barge Company</a:t>
            </a:r>
          </a:p>
        </p:txBody>
      </p:sp>
      <p:sp>
        <p:nvSpPr>
          <p:cNvPr id="20" name="TextBox 19">
            <a:extLst>
              <a:ext uri="{FF2B5EF4-FFF2-40B4-BE49-F238E27FC236}">
                <a16:creationId xmlns:a16="http://schemas.microsoft.com/office/drawing/2014/main" id="{42EC2CA0-06B3-4A7F-A3FC-97695AF28B9A}"/>
              </a:ext>
            </a:extLst>
          </p:cNvPr>
          <p:cNvSpPr txBox="1"/>
          <p:nvPr/>
        </p:nvSpPr>
        <p:spPr>
          <a:xfrm>
            <a:off x="7944709" y="4814124"/>
            <a:ext cx="2659569" cy="800219"/>
          </a:xfrm>
          <a:prstGeom prst="rect">
            <a:avLst/>
          </a:prstGeom>
          <a:noFill/>
        </p:spPr>
        <p:txBody>
          <a:bodyPr wrap="square" rtlCol="0">
            <a:spAutoFit/>
          </a:bodyPr>
          <a:lstStyle/>
          <a:p>
            <a:pPr algn="ctr"/>
            <a:r>
              <a:rPr lang="en-US" dirty="0">
                <a:solidFill>
                  <a:srgbClr val="203864"/>
                </a:solidFill>
              </a:rPr>
              <a:t>Dr. Scott Cherry</a:t>
            </a:r>
          </a:p>
          <a:p>
            <a:pPr algn="ctr"/>
            <a:r>
              <a:rPr lang="en-US" sz="1400" dirty="0">
                <a:solidFill>
                  <a:srgbClr val="203864"/>
                </a:solidFill>
              </a:rPr>
              <a:t>Chief Medical Officer</a:t>
            </a:r>
          </a:p>
          <a:p>
            <a:pPr algn="ctr"/>
            <a:r>
              <a:rPr lang="en-US" sz="1400" dirty="0">
                <a:solidFill>
                  <a:srgbClr val="203864"/>
                </a:solidFill>
              </a:rPr>
              <a:t>Axiom Medical</a:t>
            </a:r>
          </a:p>
        </p:txBody>
      </p:sp>
    </p:spTree>
    <p:extLst>
      <p:ext uri="{BB962C8B-B14F-4D97-AF65-F5344CB8AC3E}">
        <p14:creationId xmlns:p14="http://schemas.microsoft.com/office/powerpoint/2010/main" val="1033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6E21-EB98-4225-A1D2-1363FCB36707}"/>
              </a:ext>
            </a:extLst>
          </p:cNvPr>
          <p:cNvSpPr>
            <a:spLocks noGrp="1"/>
          </p:cNvSpPr>
          <p:nvPr>
            <p:ph type="title"/>
          </p:nvPr>
        </p:nvSpPr>
        <p:spPr>
          <a:xfrm>
            <a:off x="609599" y="274639"/>
            <a:ext cx="11443367" cy="919455"/>
          </a:xfrm>
        </p:spPr>
        <p:txBody>
          <a:bodyPr lIns="121920" tIns="60960" rIns="121920" bIns="60960" anchor="b" anchorCtr="0"/>
          <a:lstStyle/>
          <a:p>
            <a:r>
              <a:rPr lang="en-US" sz="3467" dirty="0">
                <a:latin typeface="Calibri"/>
                <a:cs typeface="Calibri"/>
              </a:rPr>
              <a:t>Fast-Tracking COVID-19 Vaccines While Ensuring Safety</a:t>
            </a:r>
          </a:p>
        </p:txBody>
      </p:sp>
      <p:sp>
        <p:nvSpPr>
          <p:cNvPr id="3" name="Text Placeholder 2">
            <a:extLst>
              <a:ext uri="{FF2B5EF4-FFF2-40B4-BE49-F238E27FC236}">
                <a16:creationId xmlns:a16="http://schemas.microsoft.com/office/drawing/2014/main" id="{3341337C-DB39-4D52-AEF4-8A3341B25423}"/>
              </a:ext>
            </a:extLst>
          </p:cNvPr>
          <p:cNvSpPr>
            <a:spLocks noGrp="1"/>
          </p:cNvSpPr>
          <p:nvPr>
            <p:ph type="body" sz="quarter" idx="10"/>
          </p:nvPr>
        </p:nvSpPr>
        <p:spPr>
          <a:xfrm>
            <a:off x="609600" y="1545167"/>
            <a:ext cx="11443368" cy="3698637"/>
          </a:xfrm>
        </p:spPr>
        <p:txBody>
          <a:bodyPr/>
          <a:lstStyle/>
          <a:p>
            <a:pPr marL="306070" indent="-306070"/>
            <a:r>
              <a:rPr lang="en-US" sz="2800" dirty="0">
                <a:solidFill>
                  <a:srgbClr val="000000"/>
                </a:solidFill>
                <a:latin typeface="Calibri"/>
                <a:cs typeface="Calibri"/>
              </a:rPr>
              <a:t>COVID-19 vaccines were developed based on years of research. </a:t>
            </a:r>
            <a:endParaRPr lang="en-US" dirty="0"/>
          </a:p>
          <a:p>
            <a:pPr marL="306070" indent="-306070"/>
            <a:r>
              <a:rPr lang="en-US" sz="2800" dirty="0">
                <a:solidFill>
                  <a:srgbClr val="000000"/>
                </a:solidFill>
                <a:latin typeface="Calibri"/>
                <a:cs typeface="Calibri"/>
              </a:rPr>
              <a:t>Researchers used existing networks to conduct COVID-19 vaccine trials.</a:t>
            </a:r>
            <a:endParaRPr lang="en-US" sz="2800" dirty="0">
              <a:solidFill>
                <a:srgbClr val="000000"/>
              </a:solidFill>
              <a:cs typeface="Calibri" panose="020F0502020204030204" pitchFamily="34" charset="0"/>
            </a:endParaRPr>
          </a:p>
          <a:p>
            <a:pPr marL="306070" indent="-306070"/>
            <a:r>
              <a:rPr lang="en-US" sz="2800" dirty="0">
                <a:solidFill>
                  <a:srgbClr val="000000"/>
                </a:solidFill>
                <a:latin typeface="Calibri"/>
                <a:cs typeface="Calibri"/>
              </a:rPr>
              <a:t>Manufacturing began while clinical trials were still underway. Normally, manufacturing doesn’t begin until after trials are completed.</a:t>
            </a:r>
          </a:p>
          <a:p>
            <a:pPr marL="306070" indent="-306070"/>
            <a:r>
              <a:rPr lang="en-US" sz="2800" dirty="0">
                <a:solidFill>
                  <a:srgbClr val="000000"/>
                </a:solidFill>
                <a:latin typeface="Calibri"/>
                <a:cs typeface="Calibri"/>
              </a:rPr>
              <a:t>FDA and CDC are prioritizing review and authorization of COVID-19 </a:t>
            </a:r>
            <a:r>
              <a:rPr lang="en-US" sz="2800" dirty="0">
                <a:latin typeface="Calibri"/>
                <a:cs typeface="Calibri"/>
              </a:rPr>
              <a:t>vaccines.</a:t>
            </a:r>
          </a:p>
        </p:txBody>
      </p:sp>
      <p:sp>
        <p:nvSpPr>
          <p:cNvPr id="4" name="TextBox 3">
            <a:extLst>
              <a:ext uri="{FF2B5EF4-FFF2-40B4-BE49-F238E27FC236}">
                <a16:creationId xmlns:a16="http://schemas.microsoft.com/office/drawing/2014/main" id="{71FD07F3-D447-45DD-8855-84E6889E5A54}"/>
              </a:ext>
            </a:extLst>
          </p:cNvPr>
          <p:cNvSpPr txBox="1"/>
          <p:nvPr/>
        </p:nvSpPr>
        <p:spPr>
          <a:xfrm>
            <a:off x="609599" y="6003011"/>
            <a:ext cx="9582485" cy="666977"/>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8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*For more information, visit the COVID-19 Prevention Network:  </a:t>
            </a:r>
            <a:r>
              <a:rPr kumimoji="0" lang="en-US" sz="18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hlinkClick r:id="rId3"/>
              </a:rPr>
              <a:t>www.coronaviruspreventionnetwork.org/about-covpn</a:t>
            </a:r>
            <a:r>
              <a:rPr kumimoji="0" lang="en-US" sz="18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6" name="TextBox 5">
            <a:extLst>
              <a:ext uri="{FF2B5EF4-FFF2-40B4-BE49-F238E27FC236}">
                <a16:creationId xmlns:a16="http://schemas.microsoft.com/office/drawing/2014/main" id="{808784B6-2718-4DE9-A0D4-1AB606E0E2DC}"/>
              </a:ext>
            </a:extLst>
          </p:cNvPr>
          <p:cNvSpPr txBox="1"/>
          <p:nvPr/>
        </p:nvSpPr>
        <p:spPr>
          <a:xfrm>
            <a:off x="11192709" y="6429472"/>
            <a:ext cx="9621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4/21/2021</a:t>
            </a:r>
          </a:p>
        </p:txBody>
      </p:sp>
    </p:spTree>
    <p:extLst>
      <p:ext uri="{BB962C8B-B14F-4D97-AF65-F5344CB8AC3E}">
        <p14:creationId xmlns:p14="http://schemas.microsoft.com/office/powerpoint/2010/main" val="77095918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id="{E5905550-A7A3-4DE9-969E-46279CAFC4DF}"/>
              </a:ext>
            </a:extLst>
          </p:cNvPr>
          <p:cNvSpPr txBox="1">
            <a:spLocks/>
          </p:cNvSpPr>
          <p:nvPr/>
        </p:nvSpPr>
        <p:spPr bwMode="auto">
          <a:xfrm>
            <a:off x="618567" y="1491766"/>
            <a:ext cx="11353075" cy="41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30188" indent="-230188" algn="l" rtl="0" eaLnBrk="0" fontAlgn="base" hangingPunct="0">
              <a:spcBef>
                <a:spcPct val="20000"/>
              </a:spcBef>
              <a:spcAft>
                <a:spcPct val="0"/>
              </a:spcAft>
              <a:buClr>
                <a:srgbClr val="005DAA"/>
              </a:buClr>
              <a:buFont typeface="Wingdings" panose="05000000000000000000" pitchFamily="2" charset="2"/>
              <a:buChar char="§"/>
              <a:defRPr sz="2000" kern="1200">
                <a:solidFill>
                  <a:srgbClr val="2D2D2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532E63"/>
              </a:buClr>
              <a:buFont typeface="Arial" panose="020B0604020202020204" pitchFamily="34" charset="0"/>
              <a:buChar char="–"/>
              <a:defRPr sz="2000" kern="1200">
                <a:solidFill>
                  <a:srgbClr val="2D2D2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9A3B26"/>
              </a:buClr>
              <a:buFont typeface="Arial" panose="020B0604020202020204" pitchFamily="34" charset="0"/>
              <a:buChar char="•"/>
              <a:defRPr sz="2000" kern="1200">
                <a:solidFill>
                  <a:srgbClr val="2D2D2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40" rtl="0" eaLnBrk="0" fontAlgn="base" latinLnBrk="0" hangingPunct="0">
              <a:lnSpc>
                <a:spcPct val="100000"/>
              </a:lnSpc>
              <a:spcBef>
                <a:spcPct val="20000"/>
              </a:spcBef>
              <a:spcAft>
                <a:spcPct val="0"/>
              </a:spcAft>
              <a:buClr>
                <a:srgbClr val="005DAA"/>
              </a:buClr>
              <a:buSzTx/>
              <a:buFont typeface="Wingdings" panose="05000000000000000000" pitchFamily="2" charset="2"/>
              <a:buNone/>
              <a:tabLst/>
              <a:defRPr/>
            </a:pPr>
            <a:r>
              <a:rPr kumimoji="0" lang="en-US" sz="2133" b="1" i="0" u="none" strike="noStrike" kern="1200" cap="none" spc="0" normalizeH="0" baseline="0" noProof="0">
                <a:ln>
                  <a:noFill/>
                </a:ln>
                <a:solidFill>
                  <a:srgbClr val="2D2D2D"/>
                </a:solidFill>
                <a:effectLst/>
                <a:uLnTx/>
                <a:uFillTx/>
                <a:latin typeface="Calibri" panose="020F0502020204030204" pitchFamily="34" charset="0"/>
                <a:ea typeface="+mn-ea"/>
                <a:cs typeface="Calibri" panose="020F0502020204030204" pitchFamily="34" charset="0"/>
              </a:rPr>
              <a:t>COVID-19 vaccines are being held to the </a:t>
            </a:r>
            <a:r>
              <a:rPr kumimoji="0" lang="en-US" sz="2133" b="1" i="0" u="none" strike="noStrike" kern="1200" cap="none" spc="0" normalizeH="0" baseline="0" noProof="0">
                <a:ln>
                  <a:noFill/>
                </a:ln>
                <a:solidFill>
                  <a:srgbClr val="3A7AB6"/>
                </a:solidFill>
                <a:effectLst/>
                <a:uLnTx/>
                <a:uFillTx/>
                <a:latin typeface="Calibri" panose="020F0502020204030204" pitchFamily="34" charset="0"/>
                <a:ea typeface="+mn-ea"/>
                <a:cs typeface="Calibri" panose="020F0502020204030204" pitchFamily="34" charset="0"/>
              </a:rPr>
              <a:t>same safety standards</a:t>
            </a:r>
            <a:r>
              <a:rPr kumimoji="0" lang="en-US" sz="2133" b="0" i="0" u="none" strike="noStrike" kern="1200" cap="none" spc="0" normalizeH="0" baseline="0" noProof="0">
                <a:ln>
                  <a:noFill/>
                </a:ln>
                <a:solidFill>
                  <a:srgbClr val="3A7AB6"/>
                </a:solidFill>
                <a:effectLst/>
                <a:uLnTx/>
                <a:uFillTx/>
                <a:latin typeface="Calibri" panose="020F0502020204030204" pitchFamily="34" charset="0"/>
                <a:ea typeface="+mn-ea"/>
                <a:cs typeface="Calibri" panose="020F0502020204030204" pitchFamily="34" charset="0"/>
              </a:rPr>
              <a:t> </a:t>
            </a:r>
            <a:r>
              <a:rPr kumimoji="0" lang="en-US" sz="2133" b="1" i="0" u="none" strike="noStrike" kern="1200" cap="none" spc="0" normalizeH="0" baseline="0" noProof="0">
                <a:ln>
                  <a:noFill/>
                </a:ln>
                <a:solidFill>
                  <a:srgbClr val="2D2D2D"/>
                </a:solidFill>
                <a:effectLst/>
                <a:uLnTx/>
                <a:uFillTx/>
                <a:latin typeface="Calibri" panose="020F0502020204030204" pitchFamily="34" charset="0"/>
                <a:ea typeface="+mn-ea"/>
                <a:cs typeface="Calibri" panose="020F0502020204030204" pitchFamily="34" charset="0"/>
              </a:rPr>
              <a:t>as all vaccines.</a:t>
            </a:r>
          </a:p>
        </p:txBody>
      </p:sp>
      <p:sp>
        <p:nvSpPr>
          <p:cNvPr id="8" name="Title 1">
            <a:extLst>
              <a:ext uri="{FF2B5EF4-FFF2-40B4-BE49-F238E27FC236}">
                <a16:creationId xmlns:a16="http://schemas.microsoft.com/office/drawing/2014/main" id="{8960E41A-C8B5-CC4A-BA5F-E6E1FD1857E4}"/>
              </a:ext>
            </a:extLst>
          </p:cNvPr>
          <p:cNvSpPr txBox="1">
            <a:spLocks/>
          </p:cNvSpPr>
          <p:nvPr/>
        </p:nvSpPr>
        <p:spPr>
          <a:xfrm>
            <a:off x="368233" y="461877"/>
            <a:ext cx="11243733" cy="582683"/>
          </a:xfrm>
          <a:prstGeom prst="rect">
            <a:avLst/>
          </a:prstGeom>
        </p:spPr>
        <p:txBody>
          <a:bodyPr lIns="91440" tIns="45720" rIns="91440" bIns="45720" anchor="t" anchorCtr="0"/>
          <a:lstStyle>
            <a:lvl1pPr algn="l" rtl="0" eaLnBrk="0" fontAlgn="base" hangingPunct="0">
              <a:lnSpc>
                <a:spcPts val="3000"/>
              </a:lnSpc>
              <a:spcBef>
                <a:spcPct val="0"/>
              </a:spcBef>
              <a:spcAft>
                <a:spcPct val="0"/>
              </a:spcAft>
              <a:defRPr sz="2800" b="1" i="0" kern="1200" baseline="0">
                <a:solidFill>
                  <a:srgbClr val="006A71"/>
                </a:solidFill>
                <a:effectLst/>
                <a:latin typeface="Arial Black" panose="020B0604020202020204" pitchFamily="34" charset="0"/>
                <a:ea typeface="+mj-ea"/>
                <a:cs typeface="Arial Black" panose="020B0604020202020204" pitchFamily="34" charset="0"/>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ctr" defTabSz="1219170" rtl="0" eaLnBrk="0" fontAlgn="base" latinLnBrk="0" hangingPunct="0">
              <a:lnSpc>
                <a:spcPts val="4000"/>
              </a:lnSpc>
              <a:spcBef>
                <a:spcPct val="0"/>
              </a:spcBef>
              <a:spcAft>
                <a:spcPct val="0"/>
              </a:spcAft>
              <a:buClrTx/>
              <a:buSzTx/>
              <a:buFontTx/>
              <a:buNone/>
              <a:tabLst/>
              <a:defRPr/>
            </a:pPr>
            <a:r>
              <a:rPr kumimoji="0" lang="en-US" sz="3450" b="1" i="0" u="none" strike="noStrike" kern="1200" cap="none" spc="0" normalizeH="0" baseline="0" noProof="0">
                <a:ln>
                  <a:noFill/>
                </a:ln>
                <a:solidFill>
                  <a:srgbClr val="006A71"/>
                </a:solidFill>
                <a:effectLst/>
                <a:uLnTx/>
                <a:uFillTx/>
                <a:latin typeface="Calibri"/>
                <a:ea typeface="+mj-ea"/>
                <a:cs typeface="Calibri"/>
              </a:rPr>
              <a:t>Safety of COVID-19 Vaccines Is a Top Priority</a:t>
            </a:r>
          </a:p>
        </p:txBody>
      </p:sp>
      <p:sp>
        <p:nvSpPr>
          <p:cNvPr id="11" name="Rectangle 10">
            <a:extLst>
              <a:ext uri="{FF2B5EF4-FFF2-40B4-BE49-F238E27FC236}">
                <a16:creationId xmlns:a16="http://schemas.microsoft.com/office/drawing/2014/main" id="{9DE0C193-4D9E-C340-AF14-948602235571}"/>
              </a:ext>
            </a:extLst>
          </p:cNvPr>
          <p:cNvSpPr/>
          <p:nvPr/>
        </p:nvSpPr>
        <p:spPr>
          <a:xfrm>
            <a:off x="461175" y="101244"/>
            <a:ext cx="11667859" cy="287323"/>
          </a:xfrm>
          <a:prstGeom prst="rect">
            <a:avLst/>
          </a:prstGeom>
          <a:noFill/>
        </p:spPr>
        <p:txBody>
          <a:bodyPr wrap="square" lIns="0" tIns="0" rIns="0" bIns="0" anchor="t">
            <a:spAutoFit/>
          </a:bodyPr>
          <a:lstStyle/>
          <a:p>
            <a:pPr marL="0" marR="0" lvl="0" indent="0" algn="l" defTabSz="1219170" rtl="0" eaLnBrk="0" fontAlgn="base" latinLnBrk="0" hangingPunct="0">
              <a:lnSpc>
                <a:spcPct val="100000"/>
              </a:lnSpc>
              <a:spcBef>
                <a:spcPct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COVID-19 and Vaccine Basics</a:t>
            </a:r>
            <a:endParaRPr kumimoji="0" lang="en-US" sz="2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5D72AFD5-665C-674B-81C5-F6D32DD636A2}"/>
              </a:ext>
            </a:extLst>
          </p:cNvPr>
          <p:cNvSpPr/>
          <p:nvPr/>
        </p:nvSpPr>
        <p:spPr>
          <a:xfrm>
            <a:off x="841910" y="3161457"/>
            <a:ext cx="4596384" cy="1344214"/>
          </a:xfrm>
          <a:prstGeom prst="rect">
            <a:avLst/>
          </a:prstGeom>
          <a:solidFill>
            <a:schemeClr val="bg2">
              <a:alpha val="70000"/>
            </a:schemeClr>
          </a:solidFill>
        </p:spPr>
        <p:txBody>
          <a:bodyPr wrap="square" lIns="0" rIns="0">
            <a:spAutoFit/>
          </a:bodyPr>
          <a:lstStyle/>
          <a:p>
            <a:pPr marL="380990" marR="0" lvl="0" indent="-380990" algn="l" defTabSz="1219140" rtl="0" eaLnBrk="0" fontAlgn="base" latinLnBrk="0" hangingPunct="0">
              <a:lnSpc>
                <a:spcPct val="100000"/>
              </a:lnSpc>
              <a:spcBef>
                <a:spcPts val="800"/>
              </a:spcBef>
              <a:spcAft>
                <a:spcPct val="0"/>
              </a:spcAft>
              <a:buClr>
                <a:srgbClr val="3A7AB6"/>
              </a:buClr>
              <a:buSzTx/>
              <a:buFont typeface="Wingdings" pitchFamily="2" charset="2"/>
              <a:buChar char="§"/>
              <a:tabLst/>
              <a:defRPr/>
            </a:pPr>
            <a:r>
              <a:rPr kumimoji="0" lang="en-US" sz="1867"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FDA</a:t>
            </a:r>
            <a:r>
              <a:rPr kumimoji="0" lang="en-US" sz="18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carefully reviews all safety data from clinical trials.</a:t>
            </a:r>
          </a:p>
          <a:p>
            <a:pPr marL="380990" marR="0" lvl="0" indent="-380990" algn="l" defTabSz="1219140" rtl="0" eaLnBrk="0" fontAlgn="base" latinLnBrk="0" hangingPunct="0">
              <a:lnSpc>
                <a:spcPct val="100000"/>
              </a:lnSpc>
              <a:spcBef>
                <a:spcPts val="800"/>
              </a:spcBef>
              <a:spcAft>
                <a:spcPct val="0"/>
              </a:spcAft>
              <a:buClr>
                <a:srgbClr val="3A7AB6"/>
              </a:buClr>
              <a:buSzTx/>
              <a:buFont typeface="Wingdings" pitchFamily="2" charset="2"/>
              <a:buChar char="§"/>
              <a:tabLst/>
              <a:defRPr/>
            </a:pPr>
            <a:r>
              <a:rPr kumimoji="0" lang="en-US" sz="1867"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ACIP</a:t>
            </a:r>
            <a:r>
              <a:rPr kumimoji="0" lang="en-US" sz="18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reviews all safety data before recommending use.</a:t>
            </a:r>
          </a:p>
        </p:txBody>
      </p:sp>
      <p:sp>
        <p:nvSpPr>
          <p:cNvPr id="33" name="Rectangle 32">
            <a:extLst>
              <a:ext uri="{FF2B5EF4-FFF2-40B4-BE49-F238E27FC236}">
                <a16:creationId xmlns:a16="http://schemas.microsoft.com/office/drawing/2014/main" id="{9B91C7D5-4E52-C349-B88E-359D687249F0}"/>
              </a:ext>
            </a:extLst>
          </p:cNvPr>
          <p:cNvSpPr/>
          <p:nvPr/>
        </p:nvSpPr>
        <p:spPr>
          <a:xfrm>
            <a:off x="5914339" y="3128900"/>
            <a:ext cx="4598381" cy="1272400"/>
          </a:xfrm>
          <a:prstGeom prst="rect">
            <a:avLst/>
          </a:prstGeom>
          <a:solidFill>
            <a:schemeClr val="bg2">
              <a:alpha val="70000"/>
            </a:schemeClr>
          </a:solidFill>
        </p:spPr>
        <p:txBody>
          <a:bodyPr wrap="square" lIns="0" tIns="60960" rIns="121920" bIns="60960" anchor="t">
            <a:spAutoFit/>
          </a:bodyPr>
          <a:lstStyle/>
          <a:p>
            <a:pPr marL="380990" marR="0" lvl="0" indent="-380990" algn="l" defTabSz="1219140" rtl="0" eaLnBrk="0" fontAlgn="base" latinLnBrk="0" hangingPunct="0">
              <a:lnSpc>
                <a:spcPct val="100000"/>
              </a:lnSpc>
              <a:spcBef>
                <a:spcPts val="800"/>
              </a:spcBef>
              <a:spcAft>
                <a:spcPct val="0"/>
              </a:spcAft>
              <a:buClr>
                <a:srgbClr val="3A7AB6"/>
              </a:buClr>
              <a:buSzTx/>
              <a:buFont typeface="Wingdings" pitchFamily="2" charset="2"/>
              <a:buChar char="§"/>
              <a:tabLst/>
              <a:defRPr/>
            </a:pPr>
            <a:r>
              <a:rPr kumimoji="0" lang="en-US" sz="1867"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FDA</a:t>
            </a:r>
            <a:r>
              <a:rPr kumimoji="0" lang="en-US" sz="18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1867"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CDC</a:t>
            </a:r>
            <a:r>
              <a:rPr kumimoji="0" lang="en-US" sz="18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closely monitor vaccine safety and side effects. There are systems in place that allow CDC and FDA to watch for safety issues.</a:t>
            </a:r>
          </a:p>
        </p:txBody>
      </p:sp>
      <p:grpSp>
        <p:nvGrpSpPr>
          <p:cNvPr id="2" name="Group 1">
            <a:extLst>
              <a:ext uri="{FF2B5EF4-FFF2-40B4-BE49-F238E27FC236}">
                <a16:creationId xmlns:a16="http://schemas.microsoft.com/office/drawing/2014/main" id="{03DE3586-1CBB-F94E-A54C-5C77A7F8AD6B}"/>
              </a:ext>
            </a:extLst>
          </p:cNvPr>
          <p:cNvGrpSpPr/>
          <p:nvPr/>
        </p:nvGrpSpPr>
        <p:grpSpPr>
          <a:xfrm>
            <a:off x="740960" y="2353728"/>
            <a:ext cx="9524720" cy="487523"/>
            <a:chOff x="555720" y="1765294"/>
            <a:chExt cx="7143540" cy="365642"/>
          </a:xfrm>
        </p:grpSpPr>
        <p:sp>
          <p:nvSpPr>
            <p:cNvPr id="37" name="Rectangle 36">
              <a:extLst>
                <a:ext uri="{FF2B5EF4-FFF2-40B4-BE49-F238E27FC236}">
                  <a16:creationId xmlns:a16="http://schemas.microsoft.com/office/drawing/2014/main" id="{69115AC0-2C15-1C44-85C2-43AF8B12F0D9}"/>
                </a:ext>
              </a:extLst>
            </p:cNvPr>
            <p:cNvSpPr/>
            <p:nvPr/>
          </p:nvSpPr>
          <p:spPr>
            <a:xfrm>
              <a:off x="555720" y="1765294"/>
              <a:ext cx="3434177" cy="365642"/>
            </a:xfrm>
            <a:prstGeom prst="rect">
              <a:avLst/>
            </a:prstGeom>
            <a:solidFill>
              <a:srgbClr val="4EA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endParaRPr>
            </a:p>
          </p:txBody>
        </p:sp>
        <p:sp>
          <p:nvSpPr>
            <p:cNvPr id="38" name="Rectangle 37">
              <a:extLst>
                <a:ext uri="{FF2B5EF4-FFF2-40B4-BE49-F238E27FC236}">
                  <a16:creationId xmlns:a16="http://schemas.microsoft.com/office/drawing/2014/main" id="{1253AA25-F0A3-6D40-A905-A036D5805E0F}"/>
                </a:ext>
              </a:extLst>
            </p:cNvPr>
            <p:cNvSpPr/>
            <p:nvPr/>
          </p:nvSpPr>
          <p:spPr>
            <a:xfrm>
              <a:off x="4405749" y="1765294"/>
              <a:ext cx="3293511" cy="365642"/>
            </a:xfrm>
            <a:prstGeom prst="rect">
              <a:avLst/>
            </a:prstGeom>
            <a:solidFill>
              <a:srgbClr val="1D6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60640750-1390-F94D-83F1-40BA4B398C38}"/>
                </a:ext>
              </a:extLst>
            </p:cNvPr>
            <p:cNvSpPr txBox="1"/>
            <p:nvPr/>
          </p:nvSpPr>
          <p:spPr>
            <a:xfrm>
              <a:off x="689324" y="1787829"/>
              <a:ext cx="2672297" cy="315423"/>
            </a:xfrm>
            <a:prstGeom prst="rect">
              <a:avLst/>
            </a:prstGeom>
            <a:noFill/>
          </p:spPr>
          <p:txBody>
            <a:bodyPr wrap="square" lIns="0" rtlCol="0">
              <a:spAutoFit/>
            </a:bodyPr>
            <a:lstStyle/>
            <a:p>
              <a:pPr marL="0" marR="0" lvl="0" indent="0" algn="l" defTabSz="1219170" rtl="0" eaLnBrk="0" fontAlgn="base" latinLnBrk="0" hangingPunct="0">
                <a:lnSpc>
                  <a:spcPct val="100000"/>
                </a:lnSpc>
                <a:spcBef>
                  <a:spcPct val="0"/>
                </a:spcBef>
                <a:spcAft>
                  <a:spcPts val="1600"/>
                </a:spcAft>
                <a:buClrTx/>
                <a:buSzTx/>
                <a:buFontTx/>
                <a:buNone/>
                <a:tabLst/>
                <a:defRPr/>
              </a:pPr>
              <a:r>
                <a:rPr kumimoji="0" lang="en-US" sz="2133"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Before Authorization</a:t>
              </a:r>
              <a:endParaRPr kumimoji="0" lang="en-US" sz="1733" b="1" i="0" u="none" strike="noStrike" kern="1200" cap="none" spc="0" normalizeH="0" baseline="0" noProof="0">
                <a:ln>
                  <a:noFill/>
                </a:ln>
                <a:solidFill>
                  <a:srgbClr val="4EA346"/>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86BFCF08-C2EB-3148-A0B3-874445FBB788}"/>
                </a:ext>
              </a:extLst>
            </p:cNvPr>
            <p:cNvSpPr txBox="1"/>
            <p:nvPr/>
          </p:nvSpPr>
          <p:spPr>
            <a:xfrm>
              <a:off x="4492575" y="1787830"/>
              <a:ext cx="2458530" cy="315423"/>
            </a:xfrm>
            <a:prstGeom prst="rect">
              <a:avLst/>
            </a:prstGeom>
            <a:noFill/>
          </p:spPr>
          <p:txBody>
            <a:bodyPr wrap="square" rtlCol="0">
              <a:spAutoFit/>
            </a:bodyPr>
            <a:lstStyle/>
            <a:p>
              <a:pPr marL="0" marR="0" lvl="0" indent="-306486" algn="l" defTabSz="1219170" rtl="0" eaLnBrk="0" fontAlgn="base" latinLnBrk="0" hangingPunct="0">
                <a:lnSpc>
                  <a:spcPct val="100000"/>
                </a:lnSpc>
                <a:spcBef>
                  <a:spcPct val="0"/>
                </a:spcBef>
                <a:spcAft>
                  <a:spcPts val="1600"/>
                </a:spcAft>
                <a:buClrTx/>
                <a:buSzTx/>
                <a:buFontTx/>
                <a:buNone/>
                <a:tabLst/>
                <a:defRPr/>
              </a:pPr>
              <a:r>
                <a:rPr kumimoji="0" lang="en-US" sz="2133"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After Authorization</a:t>
              </a:r>
              <a:endParaRPr kumimoji="0" lang="en-US" sz="1733" b="1" i="0" u="none" strike="noStrike" kern="1200" cap="none" spc="0" normalizeH="0" baseline="0" noProof="0">
                <a:ln>
                  <a:noFill/>
                </a:ln>
                <a:solidFill>
                  <a:srgbClr val="1D624D"/>
                </a:solidFill>
                <a:effectLst/>
                <a:uLnTx/>
                <a:uFillTx/>
                <a:latin typeface="Calibri" panose="020F0502020204030204" pitchFamily="34" charset="0"/>
                <a:ea typeface="+mn-ea"/>
                <a:cs typeface="Calibri" panose="020F0502020204030204" pitchFamily="34" charset="0"/>
              </a:endParaRPr>
            </a:p>
          </p:txBody>
        </p:sp>
        <p:pic>
          <p:nvPicPr>
            <p:cNvPr id="41" name="Picture 40">
              <a:extLst>
                <a:ext uri="{FF2B5EF4-FFF2-40B4-BE49-F238E27FC236}">
                  <a16:creationId xmlns:a16="http://schemas.microsoft.com/office/drawing/2014/main" id="{7D940D7E-F095-9940-BFD6-6FB7CA9182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4663" y="1814544"/>
              <a:ext cx="270329" cy="270329"/>
            </a:xfrm>
            <a:prstGeom prst="rect">
              <a:avLst/>
            </a:prstGeom>
          </p:spPr>
        </p:pic>
        <p:pic>
          <p:nvPicPr>
            <p:cNvPr id="42" name="Picture 41">
              <a:extLst>
                <a:ext uri="{FF2B5EF4-FFF2-40B4-BE49-F238E27FC236}">
                  <a16:creationId xmlns:a16="http://schemas.microsoft.com/office/drawing/2014/main" id="{7C578714-17BA-2B47-AAA5-F51A04A797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1557" y="1814544"/>
              <a:ext cx="270329" cy="270329"/>
            </a:xfrm>
            <a:prstGeom prst="rect">
              <a:avLst/>
            </a:prstGeom>
          </p:spPr>
        </p:pic>
      </p:grpSp>
      <p:pic>
        <p:nvPicPr>
          <p:cNvPr id="44" name="Picture 43">
            <a:hlinkClick r:id="rId5"/>
            <a:extLst>
              <a:ext uri="{FF2B5EF4-FFF2-40B4-BE49-F238E27FC236}">
                <a16:creationId xmlns:a16="http://schemas.microsoft.com/office/drawing/2014/main" id="{56324000-00D0-B04F-851E-0B93F0A6ED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5733" y="4783756"/>
            <a:ext cx="3588978" cy="336182"/>
          </a:xfrm>
          <a:prstGeom prst="rect">
            <a:avLst/>
          </a:prstGeom>
        </p:spPr>
      </p:pic>
      <p:pic>
        <p:nvPicPr>
          <p:cNvPr id="45" name="Picture 44">
            <a:hlinkClick r:id="rId7"/>
            <a:extLst>
              <a:ext uri="{FF2B5EF4-FFF2-40B4-BE49-F238E27FC236}">
                <a16:creationId xmlns:a16="http://schemas.microsoft.com/office/drawing/2014/main" id="{AE4A07AA-B1DA-7048-9F39-4369D89BD4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4102" y="5229017"/>
            <a:ext cx="3452240" cy="670618"/>
          </a:xfrm>
          <a:prstGeom prst="rect">
            <a:avLst/>
          </a:prstGeom>
        </p:spPr>
      </p:pic>
      <p:sp>
        <p:nvSpPr>
          <p:cNvPr id="46" name="Rectangle 45">
            <a:extLst>
              <a:ext uri="{FF2B5EF4-FFF2-40B4-BE49-F238E27FC236}">
                <a16:creationId xmlns:a16="http://schemas.microsoft.com/office/drawing/2014/main" id="{D98A8CC4-77A2-AC40-A48B-D638297EB1CA}"/>
              </a:ext>
            </a:extLst>
          </p:cNvPr>
          <p:cNvSpPr/>
          <p:nvPr/>
        </p:nvSpPr>
        <p:spPr>
          <a:xfrm>
            <a:off x="5550399" y="2340224"/>
            <a:ext cx="119487" cy="3908825"/>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endParaRPr>
          </a:p>
        </p:txBody>
      </p:sp>
      <p:sp>
        <p:nvSpPr>
          <p:cNvPr id="47" name="TextBox 46">
            <a:extLst>
              <a:ext uri="{FF2B5EF4-FFF2-40B4-BE49-F238E27FC236}">
                <a16:creationId xmlns:a16="http://schemas.microsoft.com/office/drawing/2014/main" id="{AD86D623-3196-564B-AA17-7127CA9B657E}"/>
              </a:ext>
            </a:extLst>
          </p:cNvPr>
          <p:cNvSpPr txBox="1"/>
          <p:nvPr/>
        </p:nvSpPr>
        <p:spPr>
          <a:xfrm>
            <a:off x="5900422" y="5961350"/>
            <a:ext cx="4379881" cy="523220"/>
          </a:xfrm>
          <a:prstGeom prst="rect">
            <a:avLst/>
          </a:prstGeom>
          <a:solidFill>
            <a:schemeClr val="bg2">
              <a:lumMod val="95000"/>
            </a:schemeClr>
          </a:solidFill>
        </p:spPr>
        <p:txBody>
          <a:bodyPr wrap="square" rtlCol="0">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A7AB6"/>
                </a:solidFill>
                <a:effectLst/>
                <a:uLnTx/>
                <a:uFillTx/>
                <a:latin typeface="Calibri" panose="020F0502020204030204" pitchFamily="34" charset="0"/>
                <a:ea typeface="+mn-ea"/>
                <a:cs typeface="Calibri" panose="020F0502020204030204" pitchFamily="34" charset="0"/>
              </a:rPr>
              <a:t>v-safe: </a:t>
            </a:r>
            <a:r>
              <a:rPr kumimoji="0" lang="en-US" sz="1400" b="1" i="0" u="none" strike="noStrike" kern="1200" cap="none" spc="0" normalizeH="0" baseline="0" noProof="0">
                <a:ln>
                  <a:noFill/>
                </a:ln>
                <a:solidFill>
                  <a:srgbClr val="3A7AB6"/>
                </a:solidFill>
                <a:effectLst/>
                <a:uLnTx/>
                <a:uFillTx/>
                <a:latin typeface="Calibri" panose="020F0502020204030204" pitchFamily="34" charset="0"/>
                <a:ea typeface="+mn-ea"/>
                <a:cs typeface="Calibri" panose="020F0502020204030204" pitchFamily="34" charset="0"/>
                <a:hlinkClick r:id="rId9">
                  <a:extLst>
                    <a:ext uri="{A12FA001-AC4F-418D-AE19-62706E023703}">
                      <ahyp:hlinkClr xmlns:ahyp="http://schemas.microsoft.com/office/drawing/2018/hyperlinkcolor" val="tx"/>
                    </a:ext>
                  </a:extLst>
                </a:hlinkClick>
              </a:rPr>
              <a:t>https://www.cdc.gov/coronavirus/2019-ncov/vaccines/safety/vsafe.html</a:t>
            </a:r>
            <a:r>
              <a:rPr kumimoji="0" lang="en-US" sz="1400" b="1" i="0" u="none" strike="noStrike" kern="1200" cap="none" spc="0" normalizeH="0" baseline="0" noProof="0">
                <a:ln>
                  <a:noFill/>
                </a:ln>
                <a:solidFill>
                  <a:srgbClr val="3A7AB6"/>
                </a:solidFill>
                <a:effectLst/>
                <a:uLnTx/>
                <a:uFillTx/>
                <a:latin typeface="Calibri" panose="020F0502020204030204" pitchFamily="34" charset="0"/>
                <a:ea typeface="+mn-ea"/>
                <a:cs typeface="Calibri" panose="020F0502020204030204" pitchFamily="34" charset="0"/>
              </a:rPr>
              <a:t> </a:t>
            </a:r>
          </a:p>
        </p:txBody>
      </p:sp>
      <p:sp>
        <p:nvSpPr>
          <p:cNvPr id="23" name="Rectangle 22">
            <a:extLst>
              <a:ext uri="{FF2B5EF4-FFF2-40B4-BE49-F238E27FC236}">
                <a16:creationId xmlns:a16="http://schemas.microsoft.com/office/drawing/2014/main" id="{6114ECBE-C527-425F-8632-21ADD78FC876}"/>
              </a:ext>
            </a:extLst>
          </p:cNvPr>
          <p:cNvSpPr>
            <a:spLocks noChangeArrowheads="1"/>
          </p:cNvSpPr>
          <p:nvPr/>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24" name="Rectangle 23">
            <a:extLst>
              <a:ext uri="{FF2B5EF4-FFF2-40B4-BE49-F238E27FC236}">
                <a16:creationId xmlns:a16="http://schemas.microsoft.com/office/drawing/2014/main" id="{609BB559-60D4-4FBB-A688-0A39DD8EE9BC}"/>
              </a:ext>
            </a:extLst>
          </p:cNvPr>
          <p:cNvSpPr>
            <a:spLocks noChangeArrowheads="1"/>
          </p:cNvSpPr>
          <p:nvPr/>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25" name="Rectangle 24">
            <a:extLst>
              <a:ext uri="{FF2B5EF4-FFF2-40B4-BE49-F238E27FC236}">
                <a16:creationId xmlns:a16="http://schemas.microsoft.com/office/drawing/2014/main" id="{33EA29B5-D3D1-4627-946A-1E55C8A8AA79}"/>
              </a:ext>
            </a:extLst>
          </p:cNvPr>
          <p:cNvSpPr>
            <a:spLocks noChangeArrowheads="1"/>
          </p:cNvSpPr>
          <p:nvPr/>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26" name="Rectangle 25">
            <a:extLst>
              <a:ext uri="{FF2B5EF4-FFF2-40B4-BE49-F238E27FC236}">
                <a16:creationId xmlns:a16="http://schemas.microsoft.com/office/drawing/2014/main" id="{FEEF12EA-DC94-4B00-9660-F3D890F623A8}"/>
              </a:ext>
            </a:extLst>
          </p:cNvPr>
          <p:cNvSpPr>
            <a:spLocks noChangeArrowheads="1"/>
          </p:cNvSpPr>
          <p:nvPr/>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27" name="Rectangle 20">
            <a:extLst>
              <a:ext uri="{FF2B5EF4-FFF2-40B4-BE49-F238E27FC236}">
                <a16:creationId xmlns:a16="http://schemas.microsoft.com/office/drawing/2014/main" id="{90F46EBD-A0F1-40E7-A9DE-04E02654082B}"/>
              </a:ext>
            </a:extLst>
          </p:cNvPr>
          <p:cNvSpPr>
            <a:spLocks noChangeArrowheads="1"/>
          </p:cNvSpPr>
          <p:nvPr/>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28" name="Rectangle 27">
            <a:extLst>
              <a:ext uri="{FF2B5EF4-FFF2-40B4-BE49-F238E27FC236}">
                <a16:creationId xmlns:a16="http://schemas.microsoft.com/office/drawing/2014/main" id="{813602A3-2D26-49CF-9CF3-7457454B3FD3}"/>
              </a:ext>
            </a:extLst>
          </p:cNvPr>
          <p:cNvSpPr>
            <a:spLocks noChangeArrowheads="1"/>
          </p:cNvSpPr>
          <p:nvPr/>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29" name="TextBox 28">
            <a:extLst>
              <a:ext uri="{FF2B5EF4-FFF2-40B4-BE49-F238E27FC236}">
                <a16:creationId xmlns:a16="http://schemas.microsoft.com/office/drawing/2014/main" id="{087D6F69-3B20-414B-B722-39AFD91D8A50}"/>
              </a:ext>
            </a:extLst>
          </p:cNvPr>
          <p:cNvSpPr txBox="1"/>
          <p:nvPr/>
        </p:nvSpPr>
        <p:spPr>
          <a:xfrm>
            <a:off x="11192709" y="6429472"/>
            <a:ext cx="9621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4/21/2021</a:t>
            </a:r>
          </a:p>
        </p:txBody>
      </p:sp>
    </p:spTree>
    <p:extLst>
      <p:ext uri="{BB962C8B-B14F-4D97-AF65-F5344CB8AC3E}">
        <p14:creationId xmlns:p14="http://schemas.microsoft.com/office/powerpoint/2010/main" val="261546200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D419EEEC-FAB4-4C30-9EB7-2710BD42623A}"/>
              </a:ext>
            </a:extLst>
          </p:cNvPr>
          <p:cNvSpPr>
            <a:spLocks noGrp="1"/>
          </p:cNvSpPr>
          <p:nvPr>
            <p:ph type="body" sz="quarter" idx="10"/>
          </p:nvPr>
        </p:nvSpPr>
        <p:spPr>
          <a:xfrm>
            <a:off x="391303" y="1791531"/>
            <a:ext cx="9407175" cy="4456869"/>
          </a:xfrm>
        </p:spPr>
        <p:txBody>
          <a:bodyPr/>
          <a:lstStyle/>
          <a:p>
            <a:pPr marL="456565" indent="-456565">
              <a:lnSpc>
                <a:spcPct val="90000"/>
              </a:lnSpc>
              <a:spcBef>
                <a:spcPts val="1600"/>
              </a:spcBef>
              <a:buClr>
                <a:srgbClr val="0070C0"/>
              </a:buClr>
            </a:pPr>
            <a:r>
              <a:rPr lang="en-US" sz="3200" b="1">
                <a:solidFill>
                  <a:srgbClr val="000000"/>
                </a:solidFill>
                <a:latin typeface="Calibri"/>
                <a:cs typeface="Calibri"/>
              </a:rPr>
              <a:t>V-safe</a:t>
            </a:r>
            <a:r>
              <a:rPr lang="en-US" sz="3200">
                <a:solidFill>
                  <a:srgbClr val="000000"/>
                </a:solidFill>
                <a:latin typeface="Calibri"/>
                <a:cs typeface="Calibri"/>
              </a:rPr>
              <a:t> is a new CDC smartphone-based monitoring program for COVID-19 vaccine safety:</a:t>
            </a:r>
            <a:endParaRPr lang="en-US">
              <a:latin typeface="Calibri"/>
              <a:cs typeface="Calibri"/>
            </a:endParaRPr>
          </a:p>
          <a:p>
            <a:pPr marL="989965" lvl="1" indent="-380365">
              <a:lnSpc>
                <a:spcPct val="90000"/>
              </a:lnSpc>
              <a:spcBef>
                <a:spcPts val="1600"/>
              </a:spcBef>
              <a:buClr>
                <a:srgbClr val="0070C0"/>
              </a:buClr>
              <a:buFont typeface="Wingdings" panose="05000000000000000000" pitchFamily="2" charset="2"/>
              <a:buChar char="§"/>
            </a:pPr>
            <a:r>
              <a:rPr lang="en-US" sz="2650">
                <a:solidFill>
                  <a:srgbClr val="000000"/>
                </a:solidFill>
                <a:latin typeface="Calibri"/>
                <a:cs typeface="Calibri"/>
              </a:rPr>
              <a:t>Uses text messaging and web surveys to check in with vaccine recipients after vaccination.</a:t>
            </a:r>
          </a:p>
          <a:p>
            <a:pPr marL="989965" lvl="1" indent="-380365">
              <a:lnSpc>
                <a:spcPct val="90000"/>
              </a:lnSpc>
              <a:spcBef>
                <a:spcPts val="1600"/>
              </a:spcBef>
              <a:buClr>
                <a:srgbClr val="0070C0"/>
              </a:buClr>
              <a:buFont typeface="Wingdings" panose="05000000000000000000" pitchFamily="2" charset="2"/>
              <a:buChar char="§"/>
            </a:pPr>
            <a:r>
              <a:rPr lang="en-US" sz="2650">
                <a:solidFill>
                  <a:srgbClr val="000000"/>
                </a:solidFill>
                <a:latin typeface="Calibri"/>
                <a:cs typeface="Calibri"/>
              </a:rPr>
              <a:t>Participants can report any side effects or health problems after COVID-19 vaccination.</a:t>
            </a:r>
          </a:p>
          <a:p>
            <a:pPr marL="989965" lvl="1" indent="-380365">
              <a:lnSpc>
                <a:spcPct val="90000"/>
              </a:lnSpc>
              <a:spcBef>
                <a:spcPts val="1600"/>
              </a:spcBef>
              <a:buClr>
                <a:srgbClr val="0070C0"/>
              </a:buClr>
              <a:buFont typeface="Wingdings" panose="05000000000000000000" pitchFamily="2" charset="2"/>
              <a:buChar char="§"/>
            </a:pPr>
            <a:r>
              <a:rPr lang="en-US" sz="2650">
                <a:solidFill>
                  <a:srgbClr val="000000"/>
                </a:solidFill>
                <a:latin typeface="Calibri"/>
                <a:cs typeface="Calibri"/>
              </a:rPr>
              <a:t>Includes active telephone follow-up by CDC for reports of significant health impact.</a:t>
            </a:r>
          </a:p>
          <a:p>
            <a:pPr marL="456565" indent="-456565">
              <a:lnSpc>
                <a:spcPct val="90000"/>
              </a:lnSpc>
              <a:spcBef>
                <a:spcPts val="1600"/>
              </a:spcBef>
            </a:pPr>
            <a:endParaRPr lang="en-US">
              <a:solidFill>
                <a:srgbClr val="000000"/>
              </a:solidFill>
              <a:cs typeface="Calibri" panose="020F0502020204030204" pitchFamily="34" charset="0"/>
            </a:endParaRPr>
          </a:p>
        </p:txBody>
      </p:sp>
      <p:pic>
        <p:nvPicPr>
          <p:cNvPr id="4" name="Picture 3" descr="A close up of a sign&#10;&#10;Description automatically generated">
            <a:extLst>
              <a:ext uri="{FF2B5EF4-FFF2-40B4-BE49-F238E27FC236}">
                <a16:creationId xmlns:a16="http://schemas.microsoft.com/office/drawing/2014/main" id="{AF104D4E-6D29-403C-BDE1-AE04C6B580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037" y="263817"/>
            <a:ext cx="2778371" cy="1115599"/>
          </a:xfrm>
          <a:prstGeom prst="rect">
            <a:avLst/>
          </a:prstGeom>
        </p:spPr>
      </p:pic>
      <p:grpSp>
        <p:nvGrpSpPr>
          <p:cNvPr id="6" name="Group 5">
            <a:extLst>
              <a:ext uri="{FF2B5EF4-FFF2-40B4-BE49-F238E27FC236}">
                <a16:creationId xmlns:a16="http://schemas.microsoft.com/office/drawing/2014/main" id="{259EB013-3569-4242-A190-74EF8B88FE51}"/>
              </a:ext>
            </a:extLst>
          </p:cNvPr>
          <p:cNvGrpSpPr/>
          <p:nvPr/>
        </p:nvGrpSpPr>
        <p:grpSpPr>
          <a:xfrm>
            <a:off x="9944249" y="2407795"/>
            <a:ext cx="1818612" cy="1884691"/>
            <a:chOff x="2974945" y="1959313"/>
            <a:chExt cx="1363959" cy="1413518"/>
          </a:xfrm>
        </p:grpSpPr>
        <p:sp>
          <p:nvSpPr>
            <p:cNvPr id="7" name="Oval 6">
              <a:extLst>
                <a:ext uri="{FF2B5EF4-FFF2-40B4-BE49-F238E27FC236}">
                  <a16:creationId xmlns:a16="http://schemas.microsoft.com/office/drawing/2014/main" id="{20C85F24-E289-4C9A-A5CA-13BC9D0B82BA}"/>
                </a:ext>
              </a:extLst>
            </p:cNvPr>
            <p:cNvSpPr/>
            <p:nvPr/>
          </p:nvSpPr>
          <p:spPr>
            <a:xfrm>
              <a:off x="2974945" y="2060864"/>
              <a:ext cx="1363959" cy="1311967"/>
            </a:xfrm>
            <a:prstGeom prst="ellipse">
              <a:avLst/>
            </a:prstGeom>
            <a:solidFill>
              <a:schemeClr val="bg2"/>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56DC">
                    <a:lumMod val="75000"/>
                  </a:srgbClr>
                </a:solidFill>
                <a:effectLst/>
                <a:uLnTx/>
                <a:uFillTx/>
                <a:latin typeface="Myriad Web Pro"/>
                <a:ea typeface="+mn-ea"/>
                <a:cs typeface="+mn-cs"/>
              </a:endParaRPr>
            </a:p>
          </p:txBody>
        </p:sp>
        <p:pic>
          <p:nvPicPr>
            <p:cNvPr id="8" name="Graphic 7" descr="Speaker Phone">
              <a:extLst>
                <a:ext uri="{FF2B5EF4-FFF2-40B4-BE49-F238E27FC236}">
                  <a16:creationId xmlns:a16="http://schemas.microsoft.com/office/drawing/2014/main" id="{3CF10C17-F952-4301-BFB8-42497563CC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86428">
              <a:off x="3662641" y="2691071"/>
              <a:ext cx="589518" cy="589518"/>
            </a:xfrm>
            <a:prstGeom prst="rect">
              <a:avLst/>
            </a:prstGeom>
          </p:spPr>
        </p:pic>
        <p:pic>
          <p:nvPicPr>
            <p:cNvPr id="9" name="Graphic 8" descr="Smart Phone">
              <a:extLst>
                <a:ext uri="{FF2B5EF4-FFF2-40B4-BE49-F238E27FC236}">
                  <a16:creationId xmlns:a16="http://schemas.microsoft.com/office/drawing/2014/main" id="{7EBEB5D4-CF27-4B99-8638-ECCB8CDCB1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73106" y="2105051"/>
              <a:ext cx="568418" cy="568418"/>
            </a:xfrm>
            <a:prstGeom prst="rect">
              <a:avLst/>
            </a:prstGeom>
          </p:spPr>
        </p:pic>
        <p:sp>
          <p:nvSpPr>
            <p:cNvPr id="10" name="Speech Bubble: Oval 9">
              <a:extLst>
                <a:ext uri="{FF2B5EF4-FFF2-40B4-BE49-F238E27FC236}">
                  <a16:creationId xmlns:a16="http://schemas.microsoft.com/office/drawing/2014/main" id="{02132C17-5327-41AD-AB7D-2306910172BF}"/>
                </a:ext>
              </a:extLst>
            </p:cNvPr>
            <p:cNvSpPr/>
            <p:nvPr/>
          </p:nvSpPr>
          <p:spPr>
            <a:xfrm>
              <a:off x="3556051" y="1959313"/>
              <a:ext cx="575989" cy="306979"/>
            </a:xfrm>
            <a:prstGeom prst="wedgeEllipseCallout">
              <a:avLst>
                <a:gd name="adj1" fmla="val -78161"/>
                <a:gd name="adj2" fmla="val 87322"/>
              </a:avLst>
            </a:prstGeom>
            <a:solidFill>
              <a:srgbClr val="D3B5F5"/>
            </a:solidFill>
            <a:ln>
              <a:solidFill>
                <a:srgbClr val="A66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grpSp>
      <p:sp>
        <p:nvSpPr>
          <p:cNvPr id="12" name="Title 1">
            <a:extLst>
              <a:ext uri="{FF2B5EF4-FFF2-40B4-BE49-F238E27FC236}">
                <a16:creationId xmlns:a16="http://schemas.microsoft.com/office/drawing/2014/main" id="{A803B860-6534-4234-A75B-C79A925D6FEC}"/>
              </a:ext>
            </a:extLst>
          </p:cNvPr>
          <p:cNvSpPr txBox="1">
            <a:spLocks/>
          </p:cNvSpPr>
          <p:nvPr/>
        </p:nvSpPr>
        <p:spPr>
          <a:xfrm>
            <a:off x="3787283" y="442474"/>
            <a:ext cx="7845699" cy="1143000"/>
          </a:xfrm>
          <a:prstGeom prst="rect">
            <a:avLst/>
          </a:prstGeom>
        </p:spPr>
        <p:txBody>
          <a:bodyPr lIns="121920" tIns="60960" rIns="121920" bIns="60960" anchor="t" anchorCtr="0"/>
          <a:lstStyle>
            <a:lvl1pPr algn="l" rtl="0" eaLnBrk="0" fontAlgn="base" hangingPunct="0">
              <a:lnSpc>
                <a:spcPts val="3000"/>
              </a:lnSpc>
              <a:spcBef>
                <a:spcPct val="0"/>
              </a:spcBef>
              <a:spcAft>
                <a:spcPct val="0"/>
              </a:spcAft>
              <a:defRPr sz="2800" b="1" kern="1200" baseline="0">
                <a:solidFill>
                  <a:srgbClr val="006A71"/>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ts val="3000"/>
              </a:lnSpc>
              <a:spcBef>
                <a:spcPct val="0"/>
              </a:spcBef>
              <a:spcAft>
                <a:spcPct val="0"/>
              </a:spcAft>
              <a:buClrTx/>
              <a:buSzTx/>
              <a:buFontTx/>
              <a:buNone/>
              <a:tabLst/>
              <a:defRPr/>
            </a:pPr>
            <a:r>
              <a:rPr kumimoji="0" lang="en-US" sz="3733" b="1" i="0" u="none" strike="noStrike" kern="1200" cap="none" spc="0" normalizeH="0" baseline="0" noProof="0">
                <a:ln>
                  <a:noFill/>
                </a:ln>
                <a:solidFill>
                  <a:srgbClr val="006A71"/>
                </a:solidFill>
                <a:effectLst/>
                <a:uLnTx/>
                <a:uFillTx/>
                <a:latin typeface="Calibri"/>
                <a:ea typeface="+mj-ea"/>
                <a:cs typeface="Calibri"/>
              </a:rPr>
              <a:t>Active Safety Monitoring for COVID-19 Vaccines</a:t>
            </a:r>
            <a:endParaRPr kumimoji="0" lang="en-US" sz="3733" b="1" i="0" u="none" strike="noStrike" kern="1200" cap="none" spc="0" normalizeH="0" baseline="0" noProof="0">
              <a:ln>
                <a:noFill/>
              </a:ln>
              <a:solidFill>
                <a:srgbClr val="006A71"/>
              </a:solidFill>
              <a:effectLst/>
              <a:uLnTx/>
              <a:uFillTx/>
              <a:latin typeface="Calibri" pitchFamily="34" charset="0"/>
              <a:ea typeface="+mj-ea"/>
              <a:cs typeface="+mj-cs"/>
            </a:endParaRPr>
          </a:p>
        </p:txBody>
      </p:sp>
      <p:sp>
        <p:nvSpPr>
          <p:cNvPr id="13" name="Rectangle 12">
            <a:extLst>
              <a:ext uri="{FF2B5EF4-FFF2-40B4-BE49-F238E27FC236}">
                <a16:creationId xmlns:a16="http://schemas.microsoft.com/office/drawing/2014/main" id="{D1366427-E403-41C2-9F8D-25166CE3CB03}"/>
              </a:ext>
            </a:extLst>
          </p:cNvPr>
          <p:cNvSpPr>
            <a:spLocks noChangeArrowheads="1"/>
          </p:cNvSpPr>
          <p:nvPr/>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4" name="Rectangle 13">
            <a:extLst>
              <a:ext uri="{FF2B5EF4-FFF2-40B4-BE49-F238E27FC236}">
                <a16:creationId xmlns:a16="http://schemas.microsoft.com/office/drawing/2014/main" id="{DBC79CBA-816A-4AEA-840E-7DF07216445A}"/>
              </a:ext>
            </a:extLst>
          </p:cNvPr>
          <p:cNvSpPr>
            <a:spLocks noChangeArrowheads="1"/>
          </p:cNvSpPr>
          <p:nvPr/>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5" name="Rectangle 14">
            <a:extLst>
              <a:ext uri="{FF2B5EF4-FFF2-40B4-BE49-F238E27FC236}">
                <a16:creationId xmlns:a16="http://schemas.microsoft.com/office/drawing/2014/main" id="{214FBCAE-13A5-4158-8302-F54A4AC924BC}"/>
              </a:ext>
            </a:extLst>
          </p:cNvPr>
          <p:cNvSpPr>
            <a:spLocks noChangeArrowheads="1"/>
          </p:cNvSpPr>
          <p:nvPr/>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6" name="Rectangle 15">
            <a:extLst>
              <a:ext uri="{FF2B5EF4-FFF2-40B4-BE49-F238E27FC236}">
                <a16:creationId xmlns:a16="http://schemas.microsoft.com/office/drawing/2014/main" id="{34AD222B-E7F7-42E7-93D7-84DCC9DB1D18}"/>
              </a:ext>
            </a:extLst>
          </p:cNvPr>
          <p:cNvSpPr>
            <a:spLocks noChangeArrowheads="1"/>
          </p:cNvSpPr>
          <p:nvPr/>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7" name="Rectangle 20">
            <a:extLst>
              <a:ext uri="{FF2B5EF4-FFF2-40B4-BE49-F238E27FC236}">
                <a16:creationId xmlns:a16="http://schemas.microsoft.com/office/drawing/2014/main" id="{81844235-547A-41A6-8B96-40D53E7CC582}"/>
              </a:ext>
            </a:extLst>
          </p:cNvPr>
          <p:cNvSpPr>
            <a:spLocks noChangeArrowheads="1"/>
          </p:cNvSpPr>
          <p:nvPr/>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8" name="Rectangle 17">
            <a:extLst>
              <a:ext uri="{FF2B5EF4-FFF2-40B4-BE49-F238E27FC236}">
                <a16:creationId xmlns:a16="http://schemas.microsoft.com/office/drawing/2014/main" id="{F74F6ED2-074D-4626-B544-B558E4B53B7B}"/>
              </a:ext>
            </a:extLst>
          </p:cNvPr>
          <p:cNvSpPr>
            <a:spLocks noChangeArrowheads="1"/>
          </p:cNvSpPr>
          <p:nvPr/>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9" name="TextBox 18">
            <a:extLst>
              <a:ext uri="{FF2B5EF4-FFF2-40B4-BE49-F238E27FC236}">
                <a16:creationId xmlns:a16="http://schemas.microsoft.com/office/drawing/2014/main" id="{97DFA7F5-69D3-444C-A48F-53944917E96D}"/>
              </a:ext>
            </a:extLst>
          </p:cNvPr>
          <p:cNvSpPr txBox="1"/>
          <p:nvPr/>
        </p:nvSpPr>
        <p:spPr>
          <a:xfrm>
            <a:off x="11192709" y="6429472"/>
            <a:ext cx="9621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4/21/2021</a:t>
            </a:r>
          </a:p>
        </p:txBody>
      </p:sp>
    </p:spTree>
    <p:extLst>
      <p:ext uri="{BB962C8B-B14F-4D97-AF65-F5344CB8AC3E}">
        <p14:creationId xmlns:p14="http://schemas.microsoft.com/office/powerpoint/2010/main" val="269515413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C516A4-D59A-4048-8233-0DEAE1B01CD8}"/>
              </a:ext>
            </a:extLst>
          </p:cNvPr>
          <p:cNvSpPr>
            <a:spLocks noGrp="1"/>
          </p:cNvSpPr>
          <p:nvPr>
            <p:ph type="title"/>
          </p:nvPr>
        </p:nvSpPr>
        <p:spPr>
          <a:xfrm>
            <a:off x="609600" y="427039"/>
            <a:ext cx="10972800" cy="919455"/>
          </a:xfrm>
        </p:spPr>
        <p:txBody>
          <a:bodyPr lIns="91440" tIns="45720" rIns="91440" bIns="45720" anchor="b" anchorCtr="0"/>
          <a:lstStyle/>
          <a:p>
            <a:r>
              <a:rPr lang="en-US" sz="3700" dirty="0">
                <a:latin typeface="Calibri"/>
                <a:cs typeface="Calibri"/>
              </a:rPr>
              <a:t>COVID-19 Vaccination is a Safer Way to Build Protection	</a:t>
            </a:r>
          </a:p>
        </p:txBody>
      </p:sp>
      <p:sp>
        <p:nvSpPr>
          <p:cNvPr id="7" name="Text Placeholder 6">
            <a:extLst>
              <a:ext uri="{FF2B5EF4-FFF2-40B4-BE49-F238E27FC236}">
                <a16:creationId xmlns:a16="http://schemas.microsoft.com/office/drawing/2014/main" id="{4104ECF4-28A0-4787-AD11-9E2A0BD06BE2}"/>
              </a:ext>
            </a:extLst>
          </p:cNvPr>
          <p:cNvSpPr>
            <a:spLocks noGrp="1"/>
          </p:cNvSpPr>
          <p:nvPr>
            <p:ph type="body" sz="quarter" idx="10"/>
          </p:nvPr>
        </p:nvSpPr>
        <p:spPr/>
        <p:txBody>
          <a:bodyPr/>
          <a:lstStyle/>
          <a:p>
            <a:pPr marL="306705" indent="-306705">
              <a:spcBef>
                <a:spcPts val="1333"/>
              </a:spcBef>
            </a:pPr>
            <a:r>
              <a:rPr lang="en-US" sz="2800">
                <a:latin typeface="Calibri"/>
                <a:cs typeface="Calibri"/>
              </a:rPr>
              <a:t>Getting the virus that causes COVID-19 may offer some natural protection, known as an antibody or immunity. But experts don’t know how long this protection lasts.</a:t>
            </a:r>
          </a:p>
          <a:p>
            <a:pPr marL="306705" indent="-306705">
              <a:spcBef>
                <a:spcPts val="1333"/>
              </a:spcBef>
            </a:pPr>
            <a:r>
              <a:rPr lang="en-US"/>
              <a:t>The risk of severe illness and death from COVID-19 far outweighs any benefits of natural immunity.</a:t>
            </a:r>
            <a:endParaRPr lang="en-US">
              <a:cs typeface="Calibri" panose="020F0502020204030204" pitchFamily="34" charset="0"/>
            </a:endParaRPr>
          </a:p>
          <a:p>
            <a:pPr marL="306705" indent="-306705">
              <a:spcBef>
                <a:spcPts val="1333"/>
              </a:spcBef>
            </a:pPr>
            <a:r>
              <a:rPr lang="en-US"/>
              <a:t>COVID-19 vaccination will help protect you by building immunity without the risk of severe illness.</a:t>
            </a:r>
            <a:endParaRPr lang="en-US">
              <a:cs typeface="Calibri" panose="020F0502020204030204" pitchFamily="34" charset="0"/>
            </a:endParaRPr>
          </a:p>
          <a:p>
            <a:pPr marL="306705" indent="-306705"/>
            <a:endParaRPr lang="en-US">
              <a:cs typeface="Calibri" panose="020F0502020204030204" pitchFamily="34" charset="0"/>
            </a:endParaRPr>
          </a:p>
        </p:txBody>
      </p:sp>
      <p:pic>
        <p:nvPicPr>
          <p:cNvPr id="8" name="Picture" descr="Illustration of a person wearing a face mask and a bandage on their arm from a recent vaccination. A barrier surrounds the person, protecting them from viruses. ">
            <a:extLst>
              <a:ext uri="{FF2B5EF4-FFF2-40B4-BE49-F238E27FC236}">
                <a16:creationId xmlns:a16="http://schemas.microsoft.com/office/drawing/2014/main" id="{6606EA4F-E9BA-41F2-8224-CC1450BE2EFF}"/>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182501" y="4571604"/>
            <a:ext cx="2225736" cy="2120506"/>
          </a:xfrm>
          <a:prstGeom prst="rect">
            <a:avLst/>
          </a:prstGeom>
        </p:spPr>
      </p:pic>
      <p:sp>
        <p:nvSpPr>
          <p:cNvPr id="5" name="TextBox 4">
            <a:extLst>
              <a:ext uri="{FF2B5EF4-FFF2-40B4-BE49-F238E27FC236}">
                <a16:creationId xmlns:a16="http://schemas.microsoft.com/office/drawing/2014/main" id="{2156CE69-D180-4E3C-88DF-5448E6E8A5D6}"/>
              </a:ext>
            </a:extLst>
          </p:cNvPr>
          <p:cNvSpPr txBox="1"/>
          <p:nvPr/>
        </p:nvSpPr>
        <p:spPr>
          <a:xfrm>
            <a:off x="11192709" y="6429472"/>
            <a:ext cx="9621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4/21/2021</a:t>
            </a:r>
          </a:p>
        </p:txBody>
      </p:sp>
    </p:spTree>
    <p:extLst>
      <p:ext uri="{BB962C8B-B14F-4D97-AF65-F5344CB8AC3E}">
        <p14:creationId xmlns:p14="http://schemas.microsoft.com/office/powerpoint/2010/main" val="339614454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9EF0F3B-3A19-5F45-9CD2-6B1E4EBECE83}"/>
              </a:ext>
            </a:extLst>
          </p:cNvPr>
          <p:cNvSpPr txBox="1"/>
          <p:nvPr/>
        </p:nvSpPr>
        <p:spPr>
          <a:xfrm>
            <a:off x="116305" y="6384526"/>
            <a:ext cx="11582400" cy="297454"/>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3"/>
              </a:rPr>
              <a:t>https://</a:t>
            </a:r>
            <a:r>
              <a:rPr kumimoji="0" lang="en-US" sz="1333"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hlinkClick r:id="rId3"/>
              </a:rPr>
              <a:t>www.cdc.gov</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3"/>
              </a:rPr>
              <a:t>/coronavirus/2019-ncov/hcp/testing-</a:t>
            </a:r>
            <a:r>
              <a:rPr kumimoji="0" lang="en-US" sz="1333"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hlinkClick r:id="rId3"/>
              </a:rPr>
              <a:t>overview.html</a:t>
            </a:r>
            <a:endPar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Title 1">
            <a:extLst>
              <a:ext uri="{FF2B5EF4-FFF2-40B4-BE49-F238E27FC236}">
                <a16:creationId xmlns:a16="http://schemas.microsoft.com/office/drawing/2014/main" id="{B5CF6D2E-E485-9C44-9C5D-2DF3501759E7}"/>
              </a:ext>
            </a:extLst>
          </p:cNvPr>
          <p:cNvSpPr txBox="1">
            <a:spLocks/>
          </p:cNvSpPr>
          <p:nvPr/>
        </p:nvSpPr>
        <p:spPr>
          <a:xfrm>
            <a:off x="461175" y="480314"/>
            <a:ext cx="10383765" cy="585216"/>
          </a:xfrm>
          <a:prstGeom prst="rect">
            <a:avLst/>
          </a:prstGeom>
        </p:spPr>
        <p:txBody>
          <a:bodyPr anchor="t" anchorCtr="0"/>
          <a:lstStyle>
            <a:lvl1pPr algn="l" rtl="0" eaLnBrk="0" fontAlgn="base" hangingPunct="0">
              <a:lnSpc>
                <a:spcPts val="3000"/>
              </a:lnSpc>
              <a:spcBef>
                <a:spcPct val="0"/>
              </a:spcBef>
              <a:spcAft>
                <a:spcPct val="0"/>
              </a:spcAft>
              <a:defRPr sz="2800" b="1" i="0" kern="1200" baseline="0">
                <a:solidFill>
                  <a:srgbClr val="006A71"/>
                </a:solidFill>
                <a:effectLst/>
                <a:latin typeface="Arial Black" panose="020B0604020202020204" pitchFamily="34" charset="0"/>
                <a:ea typeface="+mj-ea"/>
                <a:cs typeface="Arial Black" panose="020B0604020202020204" pitchFamily="34" charset="0"/>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1219170" rtl="0" eaLnBrk="0" fontAlgn="base" latinLnBrk="0" hangingPunct="0">
              <a:lnSpc>
                <a:spcPts val="4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6A71"/>
                </a:solidFill>
                <a:effectLst/>
                <a:uLnTx/>
                <a:uFillTx/>
                <a:latin typeface="Calibri" panose="020F0502020204030204" pitchFamily="34" charset="0"/>
                <a:ea typeface="+mj-ea"/>
                <a:cs typeface="Calibri" panose="020F0502020204030204" pitchFamily="34" charset="0"/>
              </a:rPr>
              <a:t>Key Facts about COVID-19 Vaccination</a:t>
            </a:r>
          </a:p>
        </p:txBody>
      </p:sp>
      <p:sp>
        <p:nvSpPr>
          <p:cNvPr id="24" name="TextBox 23">
            <a:extLst>
              <a:ext uri="{FF2B5EF4-FFF2-40B4-BE49-F238E27FC236}">
                <a16:creationId xmlns:a16="http://schemas.microsoft.com/office/drawing/2014/main" id="{D5A1C64E-8C41-5D47-896B-D13CDDEDE794}"/>
              </a:ext>
            </a:extLst>
          </p:cNvPr>
          <p:cNvSpPr txBox="1"/>
          <p:nvPr/>
        </p:nvSpPr>
        <p:spPr>
          <a:xfrm>
            <a:off x="6490129" y="3900804"/>
            <a:ext cx="2194560" cy="923330"/>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COVID-19 vaccines </a:t>
            </a:r>
            <a:r>
              <a:rPr kumimoji="0" lang="en-US" sz="1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cannot</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give you COVID-19</a:t>
            </a:r>
          </a:p>
        </p:txBody>
      </p:sp>
      <p:sp>
        <p:nvSpPr>
          <p:cNvPr id="25" name="TextBox 24">
            <a:extLst>
              <a:ext uri="{FF2B5EF4-FFF2-40B4-BE49-F238E27FC236}">
                <a16:creationId xmlns:a16="http://schemas.microsoft.com/office/drawing/2014/main" id="{F465E09A-7BD3-E340-A03B-EDEC62A6B708}"/>
              </a:ext>
            </a:extLst>
          </p:cNvPr>
          <p:cNvSpPr txBox="1"/>
          <p:nvPr/>
        </p:nvSpPr>
        <p:spPr>
          <a:xfrm>
            <a:off x="3554344" y="3894713"/>
            <a:ext cx="2194560" cy="1477328"/>
          </a:xfrm>
          <a:prstGeom prst="rect">
            <a:avLst/>
          </a:prstGeom>
          <a:noFill/>
        </p:spPr>
        <p:txBody>
          <a:bodyPr wrap="square" rtlCol="0">
            <a:spAutoFit/>
          </a:bodyPr>
          <a:lstStyle/>
          <a:p>
            <a:pPr marL="0" marR="0" lvl="0" indent="0" algn="ctr" defTabSz="1219170" rtl="0" eaLnBrk="1" fontAlgn="auto"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People who have already gotten sick with COVID-19 may still benefit from getting vaccinated</a:t>
            </a:r>
          </a:p>
        </p:txBody>
      </p:sp>
      <p:sp>
        <p:nvSpPr>
          <p:cNvPr id="26" name="TextBox 25">
            <a:extLst>
              <a:ext uri="{FF2B5EF4-FFF2-40B4-BE49-F238E27FC236}">
                <a16:creationId xmlns:a16="http://schemas.microsoft.com/office/drawing/2014/main" id="{5BCB55DA-6520-0341-BDF3-4065D9C45A79}"/>
              </a:ext>
            </a:extLst>
          </p:cNvPr>
          <p:cNvSpPr txBox="1"/>
          <p:nvPr/>
        </p:nvSpPr>
        <p:spPr>
          <a:xfrm>
            <a:off x="740228" y="3894713"/>
            <a:ext cx="2194560" cy="1200329"/>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Getting vaccinated can help prevent you from getting sick with COVID-19</a:t>
            </a:r>
          </a:p>
        </p:txBody>
      </p:sp>
      <p:sp>
        <p:nvSpPr>
          <p:cNvPr id="27" name="TextBox 26">
            <a:extLst>
              <a:ext uri="{FF2B5EF4-FFF2-40B4-BE49-F238E27FC236}">
                <a16:creationId xmlns:a16="http://schemas.microsoft.com/office/drawing/2014/main" id="{EB2AB904-EAA5-F247-B092-74F0AD930E32}"/>
              </a:ext>
            </a:extLst>
          </p:cNvPr>
          <p:cNvSpPr txBox="1"/>
          <p:nvPr/>
        </p:nvSpPr>
        <p:spPr>
          <a:xfrm>
            <a:off x="9182573" y="3894712"/>
            <a:ext cx="2194560" cy="1200329"/>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COVID-19 vaccines will not cause you to test positive on COVID-19 </a:t>
            </a:r>
            <a:r>
              <a:rPr kumimoji="0" lang="en-US" sz="1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viral</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tests*</a:t>
            </a:r>
          </a:p>
        </p:txBody>
      </p:sp>
      <p:sp>
        <p:nvSpPr>
          <p:cNvPr id="28" name="TextBox 27">
            <a:hlinkClick r:id="rId4"/>
            <a:extLst>
              <a:ext uri="{FF2B5EF4-FFF2-40B4-BE49-F238E27FC236}">
                <a16:creationId xmlns:a16="http://schemas.microsoft.com/office/drawing/2014/main" id="{EF1520ED-EB45-6B41-A506-01D718D99321}"/>
              </a:ext>
            </a:extLst>
          </p:cNvPr>
          <p:cNvSpPr txBox="1"/>
          <p:nvPr/>
        </p:nvSpPr>
        <p:spPr>
          <a:xfrm>
            <a:off x="740229" y="5537237"/>
            <a:ext cx="10711543" cy="379656"/>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https://</a:t>
            </a:r>
            <a:r>
              <a:rPr kumimoji="0" lang="en-US" sz="1867"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www.cdc.gov</a:t>
            </a:r>
            <a:r>
              <a:rPr kumimoji="0" lang="en-US" sz="18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/coronavirus/2019-ncov/vaccines/about-vaccines/vaccine-</a:t>
            </a:r>
            <a:r>
              <a:rPr kumimoji="0" lang="en-US" sz="1867"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myths.html</a:t>
            </a:r>
            <a:endParaRPr kumimoji="0" lang="en-US" sz="18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2" name="Picture 31">
            <a:extLst>
              <a:ext uri="{FF2B5EF4-FFF2-40B4-BE49-F238E27FC236}">
                <a16:creationId xmlns:a16="http://schemas.microsoft.com/office/drawing/2014/main" id="{6E7B55D8-54CF-B646-BE69-337359B219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759" y="2026513"/>
            <a:ext cx="2124245" cy="1574811"/>
          </a:xfrm>
          <a:prstGeom prst="rect">
            <a:avLst/>
          </a:prstGeom>
        </p:spPr>
      </p:pic>
      <p:pic>
        <p:nvPicPr>
          <p:cNvPr id="33" name="Picture 32">
            <a:extLst>
              <a:ext uri="{FF2B5EF4-FFF2-40B4-BE49-F238E27FC236}">
                <a16:creationId xmlns:a16="http://schemas.microsoft.com/office/drawing/2014/main" id="{BA7BBA0F-9236-5040-B37A-9A086B142C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7246" y="1912291"/>
            <a:ext cx="1028756" cy="1629896"/>
          </a:xfrm>
          <a:prstGeom prst="rect">
            <a:avLst/>
          </a:prstGeom>
        </p:spPr>
      </p:pic>
      <p:pic>
        <p:nvPicPr>
          <p:cNvPr id="34" name="Picture 33">
            <a:extLst>
              <a:ext uri="{FF2B5EF4-FFF2-40B4-BE49-F238E27FC236}">
                <a16:creationId xmlns:a16="http://schemas.microsoft.com/office/drawing/2014/main" id="{B6D797BB-FBDF-8146-A8BE-E31F1644F1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6910" y="2008635"/>
            <a:ext cx="1047865" cy="1574811"/>
          </a:xfrm>
          <a:prstGeom prst="rect">
            <a:avLst/>
          </a:prstGeom>
        </p:spPr>
      </p:pic>
      <p:pic>
        <p:nvPicPr>
          <p:cNvPr id="35" name="Picture 34">
            <a:extLst>
              <a:ext uri="{FF2B5EF4-FFF2-40B4-BE49-F238E27FC236}">
                <a16:creationId xmlns:a16="http://schemas.microsoft.com/office/drawing/2014/main" id="{2F293181-9B1D-CB40-9AFD-2E2E649D8C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1953" y="2061310"/>
            <a:ext cx="1674115" cy="1494641"/>
          </a:xfrm>
          <a:prstGeom prst="rect">
            <a:avLst/>
          </a:prstGeom>
        </p:spPr>
      </p:pic>
      <p:sp>
        <p:nvSpPr>
          <p:cNvPr id="30" name="Rectangle 29">
            <a:extLst>
              <a:ext uri="{FF2B5EF4-FFF2-40B4-BE49-F238E27FC236}">
                <a16:creationId xmlns:a16="http://schemas.microsoft.com/office/drawing/2014/main" id="{E650D0C0-B808-B342-B688-445629F7679D}"/>
              </a:ext>
            </a:extLst>
          </p:cNvPr>
          <p:cNvSpPr/>
          <p:nvPr/>
        </p:nvSpPr>
        <p:spPr>
          <a:xfrm>
            <a:off x="3178123" y="1819124"/>
            <a:ext cx="132887" cy="3435048"/>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endParaRPr>
          </a:p>
        </p:txBody>
      </p:sp>
      <p:sp>
        <p:nvSpPr>
          <p:cNvPr id="36" name="Rectangle 35">
            <a:extLst>
              <a:ext uri="{FF2B5EF4-FFF2-40B4-BE49-F238E27FC236}">
                <a16:creationId xmlns:a16="http://schemas.microsoft.com/office/drawing/2014/main" id="{06519528-EC15-2B42-AD3E-3B99BFE14F09}"/>
              </a:ext>
            </a:extLst>
          </p:cNvPr>
          <p:cNvSpPr/>
          <p:nvPr/>
        </p:nvSpPr>
        <p:spPr>
          <a:xfrm>
            <a:off x="5992239" y="1819124"/>
            <a:ext cx="132887" cy="3435048"/>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endParaRPr>
          </a:p>
        </p:txBody>
      </p:sp>
      <p:sp>
        <p:nvSpPr>
          <p:cNvPr id="37" name="Rectangle 36">
            <a:extLst>
              <a:ext uri="{FF2B5EF4-FFF2-40B4-BE49-F238E27FC236}">
                <a16:creationId xmlns:a16="http://schemas.microsoft.com/office/drawing/2014/main" id="{44C75C16-3DBB-804B-8225-3A29EF1341C6}"/>
              </a:ext>
            </a:extLst>
          </p:cNvPr>
          <p:cNvSpPr/>
          <p:nvPr/>
        </p:nvSpPr>
        <p:spPr>
          <a:xfrm>
            <a:off x="8806355" y="1819124"/>
            <a:ext cx="132887" cy="3435048"/>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endParaRPr>
          </a:p>
        </p:txBody>
      </p:sp>
      <p:sp>
        <p:nvSpPr>
          <p:cNvPr id="40" name="Rectangle 39">
            <a:extLst>
              <a:ext uri="{FF2B5EF4-FFF2-40B4-BE49-F238E27FC236}">
                <a16:creationId xmlns:a16="http://schemas.microsoft.com/office/drawing/2014/main" id="{D36EC754-B4F1-454E-8D96-A34E9971619A}"/>
              </a:ext>
            </a:extLst>
          </p:cNvPr>
          <p:cNvSpPr/>
          <p:nvPr/>
        </p:nvSpPr>
        <p:spPr>
          <a:xfrm>
            <a:off x="740229" y="5345919"/>
            <a:ext cx="10711543" cy="134112"/>
          </a:xfrm>
          <a:prstGeom prst="rect">
            <a:avLst/>
          </a:prstGeom>
          <a:solidFill>
            <a:srgbClr val="3A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EB00DCDD-C5AA-4BF4-9F2F-3E9D46724677}"/>
              </a:ext>
            </a:extLst>
          </p:cNvPr>
          <p:cNvSpPr>
            <a:spLocks noChangeArrowheads="1"/>
          </p:cNvSpPr>
          <p:nvPr/>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Calibri" panose="020F0502020204030204" pitchFamily="34" charset="0"/>
              <a:ea typeface="+mn-ea"/>
              <a:cs typeface="Calibri" panose="020F0502020204030204" pitchFamily="34" charset="0"/>
            </a:endParaRPr>
          </a:p>
        </p:txBody>
      </p:sp>
      <p:sp>
        <p:nvSpPr>
          <p:cNvPr id="20" name="Rectangle 19">
            <a:extLst>
              <a:ext uri="{FF2B5EF4-FFF2-40B4-BE49-F238E27FC236}">
                <a16:creationId xmlns:a16="http://schemas.microsoft.com/office/drawing/2014/main" id="{0E19E780-40C3-45A2-90E3-26A2565FC511}"/>
              </a:ext>
            </a:extLst>
          </p:cNvPr>
          <p:cNvSpPr>
            <a:spLocks noChangeArrowheads="1"/>
          </p:cNvSpPr>
          <p:nvPr/>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Calibri" panose="020F050202020403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BE379E42-8E99-4912-A1D8-33B1C4E36256}"/>
              </a:ext>
            </a:extLst>
          </p:cNvPr>
          <p:cNvSpPr>
            <a:spLocks noChangeArrowheads="1"/>
          </p:cNvSpPr>
          <p:nvPr/>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4D163EAC-0175-42D3-A7DD-C09A49773AB2}"/>
              </a:ext>
            </a:extLst>
          </p:cNvPr>
          <p:cNvSpPr>
            <a:spLocks noChangeArrowheads="1"/>
          </p:cNvSpPr>
          <p:nvPr/>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Calibri" panose="020F0502020204030204" pitchFamily="34" charset="0"/>
              <a:ea typeface="+mn-ea"/>
              <a:cs typeface="Calibri" panose="020F0502020204030204" pitchFamily="34" charset="0"/>
            </a:endParaRPr>
          </a:p>
        </p:txBody>
      </p:sp>
      <p:sp>
        <p:nvSpPr>
          <p:cNvPr id="23" name="Rectangle 20">
            <a:extLst>
              <a:ext uri="{FF2B5EF4-FFF2-40B4-BE49-F238E27FC236}">
                <a16:creationId xmlns:a16="http://schemas.microsoft.com/office/drawing/2014/main" id="{B199C957-40E7-4416-8792-006F195831CF}"/>
              </a:ext>
            </a:extLst>
          </p:cNvPr>
          <p:cNvSpPr>
            <a:spLocks noChangeArrowheads="1"/>
          </p:cNvSpPr>
          <p:nvPr/>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Calibri" panose="020F0502020204030204" pitchFamily="34" charset="0"/>
              <a:ea typeface="+mn-ea"/>
              <a:cs typeface="Calibri" panose="020F0502020204030204" pitchFamily="34" charset="0"/>
            </a:endParaRPr>
          </a:p>
        </p:txBody>
      </p:sp>
      <p:sp>
        <p:nvSpPr>
          <p:cNvPr id="29" name="Rectangle 28">
            <a:extLst>
              <a:ext uri="{FF2B5EF4-FFF2-40B4-BE49-F238E27FC236}">
                <a16:creationId xmlns:a16="http://schemas.microsoft.com/office/drawing/2014/main" id="{9DAC472C-6DE6-403A-800D-AE688AED40E9}"/>
              </a:ext>
            </a:extLst>
          </p:cNvPr>
          <p:cNvSpPr>
            <a:spLocks noChangeArrowheads="1"/>
          </p:cNvSpPr>
          <p:nvPr/>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dirty="0">
              <a:ln>
                <a:noFill/>
              </a:ln>
              <a:solidFill>
                <a:srgbClr val="0F56DC"/>
              </a:solidFill>
              <a:effectLst/>
              <a:uLnTx/>
              <a:uFillTx/>
              <a:latin typeface="Calibri" panose="020F050202020403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B75D6FEA-B970-48B2-923D-B759EB53434D}"/>
              </a:ext>
            </a:extLst>
          </p:cNvPr>
          <p:cNvSpPr txBox="1"/>
          <p:nvPr/>
        </p:nvSpPr>
        <p:spPr>
          <a:xfrm>
            <a:off x="11192709" y="6429472"/>
            <a:ext cx="9621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4/21/2021</a:t>
            </a:r>
          </a:p>
        </p:txBody>
      </p:sp>
    </p:spTree>
    <p:extLst>
      <p:ext uri="{BB962C8B-B14F-4D97-AF65-F5344CB8AC3E}">
        <p14:creationId xmlns:p14="http://schemas.microsoft.com/office/powerpoint/2010/main" val="24923090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EA071383-052C-8149-9E5C-A7605E9F4C86}"/>
              </a:ext>
            </a:extLst>
          </p:cNvPr>
          <p:cNvGrpSpPr/>
          <p:nvPr/>
        </p:nvGrpSpPr>
        <p:grpSpPr>
          <a:xfrm>
            <a:off x="740229" y="2076668"/>
            <a:ext cx="10697031" cy="487523"/>
            <a:chOff x="555171" y="1492188"/>
            <a:chExt cx="8022773" cy="2576286"/>
          </a:xfrm>
        </p:grpSpPr>
        <p:sp>
          <p:nvSpPr>
            <p:cNvPr id="30" name="Rectangle 29">
              <a:extLst>
                <a:ext uri="{FF2B5EF4-FFF2-40B4-BE49-F238E27FC236}">
                  <a16:creationId xmlns:a16="http://schemas.microsoft.com/office/drawing/2014/main" id="{A4E89AF6-EEA3-A144-B0C2-A284DA4CEDE1}"/>
                </a:ext>
              </a:extLst>
            </p:cNvPr>
            <p:cNvSpPr/>
            <p:nvPr/>
          </p:nvSpPr>
          <p:spPr>
            <a:xfrm>
              <a:off x="555171" y="1492188"/>
              <a:ext cx="2478315" cy="2576286"/>
            </a:xfrm>
            <a:prstGeom prst="rect">
              <a:avLst/>
            </a:prstGeom>
            <a:solidFill>
              <a:srgbClr val="4EA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endParaRPr>
            </a:p>
          </p:txBody>
        </p:sp>
        <p:sp>
          <p:nvSpPr>
            <p:cNvPr id="31" name="Rectangle 30">
              <a:extLst>
                <a:ext uri="{FF2B5EF4-FFF2-40B4-BE49-F238E27FC236}">
                  <a16:creationId xmlns:a16="http://schemas.microsoft.com/office/drawing/2014/main" id="{C7687976-4D89-384C-AEAF-068E42F748DF}"/>
                </a:ext>
              </a:extLst>
            </p:cNvPr>
            <p:cNvSpPr/>
            <p:nvPr/>
          </p:nvSpPr>
          <p:spPr>
            <a:xfrm>
              <a:off x="3334657" y="1492188"/>
              <a:ext cx="2478315" cy="2576286"/>
            </a:xfrm>
            <a:prstGeom prst="rect">
              <a:avLst/>
            </a:prstGeom>
            <a:solidFill>
              <a:srgbClr val="3A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1B4EEB18-AFE6-1643-B1CB-7B0AD8BB18D4}"/>
                </a:ext>
              </a:extLst>
            </p:cNvPr>
            <p:cNvSpPr/>
            <p:nvPr/>
          </p:nvSpPr>
          <p:spPr>
            <a:xfrm>
              <a:off x="6099629" y="1492188"/>
              <a:ext cx="2478315" cy="2576286"/>
            </a:xfrm>
            <a:prstGeom prst="rect">
              <a:avLst/>
            </a:prstGeom>
            <a:solidFill>
              <a:srgbClr val="1D6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endParaRPr>
            </a:p>
          </p:txBody>
        </p:sp>
      </p:grpSp>
      <p:sp>
        <p:nvSpPr>
          <p:cNvPr id="9" name="Title 1">
            <a:extLst>
              <a:ext uri="{FF2B5EF4-FFF2-40B4-BE49-F238E27FC236}">
                <a16:creationId xmlns:a16="http://schemas.microsoft.com/office/drawing/2014/main" id="{9931CE09-52C5-5C43-93FF-6756C6E7632C}"/>
              </a:ext>
            </a:extLst>
          </p:cNvPr>
          <p:cNvSpPr txBox="1">
            <a:spLocks/>
          </p:cNvSpPr>
          <p:nvPr/>
        </p:nvSpPr>
        <p:spPr>
          <a:xfrm>
            <a:off x="461175" y="505466"/>
            <a:ext cx="10972800" cy="1079373"/>
          </a:xfrm>
          <a:prstGeom prst="rect">
            <a:avLst/>
          </a:prstGeom>
        </p:spPr>
        <p:txBody>
          <a:bodyPr anchor="t" anchorCtr="0"/>
          <a:lstStyle>
            <a:lvl1pPr algn="l" rtl="0" eaLnBrk="0" fontAlgn="base" hangingPunct="0">
              <a:lnSpc>
                <a:spcPts val="3000"/>
              </a:lnSpc>
              <a:spcBef>
                <a:spcPct val="0"/>
              </a:spcBef>
              <a:spcAft>
                <a:spcPct val="0"/>
              </a:spcAft>
              <a:defRPr sz="2800" b="1" i="0" kern="1200" baseline="0">
                <a:solidFill>
                  <a:srgbClr val="006A71"/>
                </a:solidFill>
                <a:effectLst/>
                <a:latin typeface="Arial Black" panose="020B0604020202020204" pitchFamily="34" charset="0"/>
                <a:ea typeface="+mj-ea"/>
                <a:cs typeface="Arial Black" panose="020B0604020202020204" pitchFamily="34" charset="0"/>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1219170" rtl="0" eaLnBrk="0" fontAlgn="base" latinLnBrk="0" hangingPunct="0">
              <a:lnSpc>
                <a:spcPts val="4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6A71"/>
                </a:solidFill>
                <a:effectLst/>
                <a:uLnTx/>
                <a:uFillTx/>
                <a:latin typeface="Calibri" panose="020F0502020204030204" pitchFamily="34" charset="0"/>
                <a:ea typeface="+mj-ea"/>
                <a:cs typeface="Calibri" panose="020F0502020204030204" pitchFamily="34" charset="0"/>
              </a:rPr>
              <a:t>What to Expect Before, During, and </a:t>
            </a:r>
            <a:r>
              <a:rPr kumimoji="0" lang="en-US" sz="3600" b="1" i="0" u="none" strike="noStrike" kern="1200" cap="none" spc="0" normalizeH="0" baseline="0" noProof="0" dirty="0" err="1">
                <a:ln>
                  <a:noFill/>
                </a:ln>
                <a:solidFill>
                  <a:srgbClr val="006A71"/>
                </a:solidFill>
                <a:effectLst/>
                <a:uLnTx/>
                <a:uFillTx/>
                <a:latin typeface="Calibri" panose="020F0502020204030204" pitchFamily="34" charset="0"/>
                <a:ea typeface="+mj-ea"/>
                <a:cs typeface="Calibri" panose="020F0502020204030204" pitchFamily="34" charset="0"/>
              </a:rPr>
              <a:t>After</a:t>
            </a:r>
            <a:r>
              <a:rPr kumimoji="0" lang="en-US" sz="3600" b="1" i="0" u="none" strike="noStrike" kern="1200" cap="none" spc="0" normalizeH="0" baseline="0" noProof="0" dirty="0">
                <a:ln>
                  <a:noFill/>
                </a:ln>
                <a:solidFill>
                  <a:srgbClr val="006A71"/>
                </a:solidFill>
                <a:effectLst/>
                <a:uLnTx/>
                <a:uFillTx/>
                <a:latin typeface="Calibri" panose="020F0502020204030204" pitchFamily="34" charset="0"/>
                <a:ea typeface="+mj-ea"/>
                <a:cs typeface="Calibri" panose="020F0502020204030204" pitchFamily="34" charset="0"/>
              </a:rPr>
              <a:t> COVID-19 Vaccination </a:t>
            </a:r>
          </a:p>
        </p:txBody>
      </p:sp>
      <p:sp>
        <p:nvSpPr>
          <p:cNvPr id="11" name="TextBox 10">
            <a:extLst>
              <a:ext uri="{FF2B5EF4-FFF2-40B4-BE49-F238E27FC236}">
                <a16:creationId xmlns:a16="http://schemas.microsoft.com/office/drawing/2014/main" id="{0C0F151E-19DF-2541-A254-B8D76F0A6AD6}"/>
              </a:ext>
            </a:extLst>
          </p:cNvPr>
          <p:cNvSpPr txBox="1"/>
          <p:nvPr/>
        </p:nvSpPr>
        <p:spPr>
          <a:xfrm>
            <a:off x="984935" y="2106716"/>
            <a:ext cx="2830284" cy="2180084"/>
          </a:xfrm>
          <a:prstGeom prst="rect">
            <a:avLst/>
          </a:prstGeom>
          <a:noFill/>
        </p:spPr>
        <p:txBody>
          <a:bodyPr wrap="square" lIns="0" rtlCol="0">
            <a:spAutoFit/>
          </a:bodyPr>
          <a:lstStyle/>
          <a:p>
            <a:pPr marL="0" marR="0" lvl="0" indent="0" algn="l" defTabSz="1219170" rtl="0" eaLnBrk="0" fontAlgn="base" latinLnBrk="0" hangingPunct="0">
              <a:lnSpc>
                <a:spcPct val="100000"/>
              </a:lnSpc>
              <a:spcBef>
                <a:spcPct val="0"/>
              </a:spcBef>
              <a:spcAft>
                <a:spcPts val="1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Before</a:t>
            </a: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228594" marR="0" lvl="1" indent="-228594" algn="l" defTabSz="1219170" rtl="0" eaLnBrk="0" fontAlgn="base" latinLnBrk="0" hangingPunct="0">
              <a:lnSpc>
                <a:spcPct val="100000"/>
              </a:lnSpc>
              <a:spcBef>
                <a:spcPts val="533"/>
              </a:spcBef>
              <a:spcAft>
                <a:spcPct val="0"/>
              </a:spcAft>
              <a:buClrTx/>
              <a:buSzTx/>
              <a:buFont typeface="Wingdings" pitchFamily="2" charset="2"/>
              <a:buChar char="§"/>
              <a:tabLst/>
              <a:defRPr/>
            </a:pPr>
            <a:r>
              <a:rPr kumimoji="0" lang="en-US" sz="1800" b="1" i="0" u="none" strike="noStrike" kern="1200" cap="none" spc="0" normalizeH="0" baseline="0" noProof="0" dirty="0">
                <a:ln>
                  <a:noFill/>
                </a:ln>
                <a:solidFill>
                  <a:srgbClr val="4EA346"/>
                </a:solidFill>
                <a:effectLst/>
                <a:uLnTx/>
                <a:uFillTx/>
                <a:latin typeface="Calibri" panose="020F0502020204030204" pitchFamily="34" charset="0"/>
                <a:ea typeface="+mn-ea"/>
                <a:cs typeface="Calibri" panose="020F0502020204030204" pitchFamily="34" charset="0"/>
              </a:rPr>
              <a:t>Learn about COVID-19 vaccines.</a:t>
            </a:r>
          </a:p>
          <a:p>
            <a:pPr marL="228594" marR="0" lvl="1" indent="-228594" algn="l" defTabSz="1219170" rtl="0" eaLnBrk="0" fontAlgn="base" latinLnBrk="0" hangingPunct="0">
              <a:lnSpc>
                <a:spcPct val="100000"/>
              </a:lnSpc>
              <a:spcBef>
                <a:spcPts val="533"/>
              </a:spcBef>
              <a:spcAft>
                <a:spcPct val="0"/>
              </a:spcAft>
              <a:buClrTx/>
              <a:buSzTx/>
              <a:buFont typeface="Wingdings" pitchFamily="2" charset="2"/>
              <a:buChar char="§"/>
              <a:tabLst/>
              <a:defRPr/>
            </a:pPr>
            <a:r>
              <a:rPr kumimoji="0" lang="en-US" sz="1800" b="1" i="0" u="none" strike="noStrike" kern="1200" cap="none" spc="0" normalizeH="0" baseline="0" noProof="0" dirty="0">
                <a:ln>
                  <a:noFill/>
                </a:ln>
                <a:solidFill>
                  <a:srgbClr val="4EA346"/>
                </a:solidFill>
                <a:effectLst/>
                <a:uLnTx/>
                <a:uFillTx/>
                <a:latin typeface="Calibri" panose="020F0502020204030204" pitchFamily="34" charset="0"/>
                <a:ea typeface="+mn-ea"/>
                <a:cs typeface="Calibri" panose="020F0502020204030204" pitchFamily="34" charset="0"/>
              </a:rPr>
              <a:t>See if COVID-19 vaccination is recommended for you.</a:t>
            </a:r>
          </a:p>
        </p:txBody>
      </p:sp>
      <p:sp>
        <p:nvSpPr>
          <p:cNvPr id="12" name="TextBox 11">
            <a:extLst>
              <a:ext uri="{FF2B5EF4-FFF2-40B4-BE49-F238E27FC236}">
                <a16:creationId xmlns:a16="http://schemas.microsoft.com/office/drawing/2014/main" id="{F7997CA2-72AE-BB48-8BE3-D8B72E47A038}"/>
              </a:ext>
            </a:extLst>
          </p:cNvPr>
          <p:cNvSpPr txBox="1"/>
          <p:nvPr/>
        </p:nvSpPr>
        <p:spPr>
          <a:xfrm>
            <a:off x="4606589" y="2106717"/>
            <a:ext cx="2828544" cy="2457083"/>
          </a:xfrm>
          <a:prstGeom prst="rect">
            <a:avLst/>
          </a:prstGeom>
          <a:noFill/>
        </p:spPr>
        <p:txBody>
          <a:bodyPr wrap="square" rtlCol="0">
            <a:spAutoFit/>
          </a:bodyPr>
          <a:lstStyle/>
          <a:p>
            <a:pPr marL="0" marR="0" lvl="0" indent="-306486" algn="l" defTabSz="1219170" rtl="0" eaLnBrk="0" fontAlgn="base" latinLnBrk="0" hangingPunct="0">
              <a:lnSpc>
                <a:spcPct val="100000"/>
              </a:lnSpc>
              <a:spcBef>
                <a:spcPct val="0"/>
              </a:spcBef>
              <a:spcAft>
                <a:spcPts val="1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During</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231642" marR="0" lvl="1" indent="-231642" algn="l" defTabSz="1219170" rtl="0" eaLnBrk="0" fontAlgn="base" latinLnBrk="0" hangingPunct="0">
              <a:lnSpc>
                <a:spcPct val="100000"/>
              </a:lnSpc>
              <a:spcBef>
                <a:spcPts val="533"/>
              </a:spcBef>
              <a:spcAft>
                <a:spcPct val="0"/>
              </a:spcAft>
              <a:buClr>
                <a:srgbClr val="3A7AB6"/>
              </a:buClr>
              <a:buSzTx/>
              <a:buFont typeface="Wingdings" pitchFamily="2" charset="2"/>
              <a:buChar char="§"/>
              <a:tabLst/>
              <a:defRPr/>
            </a:pPr>
            <a:r>
              <a:rPr kumimoji="0" lang="en-US" sz="1800" b="1" i="0" u="none" strike="noStrike" kern="1200" cap="none" spc="0" normalizeH="0" baseline="0" noProof="0" dirty="0">
                <a:ln>
                  <a:noFill/>
                </a:ln>
                <a:solidFill>
                  <a:srgbClr val="3A7AB6"/>
                </a:solidFill>
                <a:effectLst/>
                <a:uLnTx/>
                <a:uFillTx/>
                <a:latin typeface="Calibri" panose="020F0502020204030204" pitchFamily="34" charset="0"/>
                <a:ea typeface="+mn-ea"/>
                <a:cs typeface="Calibri" panose="020F0502020204030204" pitchFamily="34" charset="0"/>
              </a:rPr>
              <a:t>Read the fact sheet that tells you about the specific COVID-19 vaccine you receive.</a:t>
            </a:r>
          </a:p>
          <a:p>
            <a:pPr marL="231642" marR="0" lvl="1" indent="-231642" algn="l" defTabSz="1219170" rtl="0" eaLnBrk="0" fontAlgn="base" latinLnBrk="0" hangingPunct="0">
              <a:lnSpc>
                <a:spcPct val="100000"/>
              </a:lnSpc>
              <a:spcBef>
                <a:spcPts val="533"/>
              </a:spcBef>
              <a:spcAft>
                <a:spcPct val="0"/>
              </a:spcAft>
              <a:buClr>
                <a:srgbClr val="3A7AB6"/>
              </a:buClr>
              <a:buSzTx/>
              <a:buFont typeface="Wingdings" pitchFamily="2" charset="2"/>
              <a:buChar char="§"/>
              <a:tabLst/>
              <a:defRPr/>
            </a:pPr>
            <a:r>
              <a:rPr kumimoji="0" lang="en-US" sz="1800" b="1" i="0" u="none" strike="noStrike" kern="1200" cap="none" spc="0" normalizeH="0" baseline="0" noProof="0" dirty="0">
                <a:ln>
                  <a:noFill/>
                </a:ln>
                <a:solidFill>
                  <a:srgbClr val="3A7AB6"/>
                </a:solidFill>
                <a:effectLst/>
                <a:uLnTx/>
                <a:uFillTx/>
                <a:latin typeface="Calibri" panose="020F0502020204030204" pitchFamily="34" charset="0"/>
                <a:ea typeface="+mn-ea"/>
                <a:cs typeface="Calibri" panose="020F0502020204030204" pitchFamily="34" charset="0"/>
              </a:rPr>
              <a:t>Receive a vaccination record card. </a:t>
            </a:r>
          </a:p>
        </p:txBody>
      </p:sp>
      <p:sp>
        <p:nvSpPr>
          <p:cNvPr id="13" name="TextBox 12">
            <a:extLst>
              <a:ext uri="{FF2B5EF4-FFF2-40B4-BE49-F238E27FC236}">
                <a16:creationId xmlns:a16="http://schemas.microsoft.com/office/drawing/2014/main" id="{1EA71E13-DD6C-7947-B0DF-AE49A0C7C79D}"/>
              </a:ext>
            </a:extLst>
          </p:cNvPr>
          <p:cNvSpPr txBox="1"/>
          <p:nvPr/>
        </p:nvSpPr>
        <p:spPr>
          <a:xfrm>
            <a:off x="8361969" y="2106716"/>
            <a:ext cx="2828544" cy="2521203"/>
          </a:xfrm>
          <a:prstGeom prst="rect">
            <a:avLst/>
          </a:prstGeom>
          <a:noFill/>
        </p:spPr>
        <p:txBody>
          <a:bodyPr wrap="square" rtlCol="0">
            <a:spAutoFit/>
          </a:bodyPr>
          <a:lstStyle/>
          <a:p>
            <a:pPr marL="0" marR="0" lvl="0" indent="-306486" algn="l" defTabSz="1219170" rtl="0" eaLnBrk="0" fontAlgn="base" latinLnBrk="0" hangingPunct="0">
              <a:lnSpc>
                <a:spcPct val="100000"/>
              </a:lnSpc>
              <a:spcBef>
                <a:spcPct val="0"/>
              </a:spcBef>
              <a:spcAft>
                <a:spcPts val="1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After</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231642" marR="0" lvl="1" indent="-231642" algn="l" defTabSz="1219170" rtl="0" eaLnBrk="0" fontAlgn="base" latinLnBrk="0" hangingPunct="0">
              <a:lnSpc>
                <a:spcPct val="100000"/>
              </a:lnSpc>
              <a:spcBef>
                <a:spcPts val="533"/>
              </a:spcBef>
              <a:spcAft>
                <a:spcPct val="0"/>
              </a:spcAft>
              <a:buClrTx/>
              <a:buSzTx/>
              <a:buFont typeface="Wingdings" pitchFamily="2" charset="2"/>
              <a:buChar char="§"/>
              <a:tabLst/>
              <a:defRPr/>
            </a:pPr>
            <a:r>
              <a:rPr kumimoji="0" lang="en-US" sz="1800" b="1" i="0" u="none" strike="noStrike" kern="1200" cap="none" spc="0" normalizeH="0" baseline="0" noProof="0" dirty="0">
                <a:ln>
                  <a:noFill/>
                </a:ln>
                <a:solidFill>
                  <a:srgbClr val="1D624D"/>
                </a:solidFill>
                <a:effectLst/>
                <a:uLnTx/>
                <a:uFillTx/>
                <a:latin typeface="Calibri" panose="020F0502020204030204" pitchFamily="34" charset="0"/>
                <a:ea typeface="+mn-ea"/>
                <a:cs typeface="Calibri" panose="020F0502020204030204" pitchFamily="34" charset="0"/>
              </a:rPr>
              <a:t>Expect some </a:t>
            </a:r>
            <a:br>
              <a:rPr kumimoji="0" lang="en-US" sz="1800" b="1" i="0" u="none" strike="noStrike" kern="1200" cap="none" spc="0" normalizeH="0" baseline="0" noProof="0" dirty="0">
                <a:ln>
                  <a:noFill/>
                </a:ln>
                <a:solidFill>
                  <a:srgbClr val="1D624D"/>
                </a:solidFill>
                <a:effectLst/>
                <a:uLnTx/>
                <a:uFillTx/>
                <a:latin typeface="Calibri" panose="020F0502020204030204" pitchFamily="34" charset="0"/>
                <a:ea typeface="+mn-ea"/>
                <a:cs typeface="Calibri" panose="020F0502020204030204" pitchFamily="34" charset="0"/>
              </a:rPr>
            </a:br>
            <a:r>
              <a:rPr kumimoji="0" lang="en-US" sz="1800" b="1" i="0" u="none" strike="noStrike" kern="1200" cap="none" spc="0" normalizeH="0" baseline="0" noProof="0" dirty="0">
                <a:ln>
                  <a:noFill/>
                </a:ln>
                <a:solidFill>
                  <a:srgbClr val="1D624D"/>
                </a:solidFill>
                <a:effectLst/>
                <a:uLnTx/>
                <a:uFillTx/>
                <a:latin typeface="Calibri" panose="020F0502020204030204" pitchFamily="34" charset="0"/>
                <a:ea typeface="+mn-ea"/>
                <a:cs typeface="Calibri" panose="020F0502020204030204" pitchFamily="34" charset="0"/>
              </a:rPr>
              <a:t>side effects.</a:t>
            </a:r>
          </a:p>
          <a:p>
            <a:pPr marL="231642" marR="0" lvl="1" indent="-231642" algn="l" defTabSz="1219170" rtl="0" eaLnBrk="0" fontAlgn="base" latinLnBrk="0" hangingPunct="0">
              <a:lnSpc>
                <a:spcPct val="100000"/>
              </a:lnSpc>
              <a:spcBef>
                <a:spcPts val="533"/>
              </a:spcBef>
              <a:spcAft>
                <a:spcPct val="0"/>
              </a:spcAft>
              <a:buClrTx/>
              <a:buSzTx/>
              <a:buFont typeface="Wingdings" pitchFamily="2" charset="2"/>
              <a:buChar char="§"/>
              <a:tabLst/>
              <a:defRPr/>
            </a:pPr>
            <a:r>
              <a:rPr kumimoji="0" lang="en-US" sz="1800" b="1" i="0" u="none" strike="noStrike" kern="1200" cap="none" spc="0" normalizeH="0" baseline="0" noProof="0" dirty="0">
                <a:ln>
                  <a:noFill/>
                </a:ln>
                <a:solidFill>
                  <a:srgbClr val="1D624D"/>
                </a:solidFill>
                <a:effectLst/>
                <a:uLnTx/>
                <a:uFillTx/>
                <a:latin typeface="Calibri" panose="020F0502020204030204" pitchFamily="34" charset="0"/>
                <a:ea typeface="+mn-ea"/>
                <a:cs typeface="Calibri" panose="020F0502020204030204" pitchFamily="34" charset="0"/>
              </a:rPr>
              <a:t>Enroll in v-safe. </a:t>
            </a:r>
          </a:p>
          <a:p>
            <a:pPr marL="231642" marR="0" lvl="1" indent="-231642" algn="l" defTabSz="1219170" rtl="0" eaLnBrk="0" fontAlgn="base" latinLnBrk="0" hangingPunct="0">
              <a:lnSpc>
                <a:spcPct val="100000"/>
              </a:lnSpc>
              <a:spcBef>
                <a:spcPts val="533"/>
              </a:spcBef>
              <a:spcAft>
                <a:spcPct val="0"/>
              </a:spcAft>
              <a:buClrTx/>
              <a:buSzTx/>
              <a:buFont typeface="Wingdings" pitchFamily="2" charset="2"/>
              <a:buChar char="§"/>
              <a:tabLst/>
              <a:defRPr/>
            </a:pPr>
            <a:r>
              <a:rPr kumimoji="0" lang="en-US" sz="1800" b="1" i="0" u="none" strike="noStrike" kern="1200" cap="none" spc="0" normalizeH="0" baseline="0" noProof="0" dirty="0">
                <a:ln>
                  <a:noFill/>
                </a:ln>
                <a:solidFill>
                  <a:srgbClr val="1D624D"/>
                </a:solidFill>
                <a:effectLst/>
                <a:uLnTx/>
                <a:uFillTx/>
                <a:latin typeface="Calibri" panose="020F0502020204030204" pitchFamily="34" charset="0"/>
                <a:ea typeface="+mn-ea"/>
                <a:cs typeface="Calibri" panose="020F0502020204030204" pitchFamily="34" charset="0"/>
              </a:rPr>
              <a:t>Continue using all </a:t>
            </a:r>
            <a:br>
              <a:rPr kumimoji="0" lang="en-US" sz="1800" b="1" i="0" u="none" strike="noStrike" kern="1200" cap="none" spc="0" normalizeH="0" baseline="0" noProof="0" dirty="0">
                <a:ln>
                  <a:noFill/>
                </a:ln>
                <a:solidFill>
                  <a:srgbClr val="1D624D"/>
                </a:solidFill>
                <a:effectLst/>
                <a:uLnTx/>
                <a:uFillTx/>
                <a:latin typeface="Calibri" panose="020F0502020204030204" pitchFamily="34" charset="0"/>
                <a:ea typeface="+mn-ea"/>
                <a:cs typeface="Calibri" panose="020F0502020204030204" pitchFamily="34" charset="0"/>
              </a:rPr>
            </a:br>
            <a:r>
              <a:rPr kumimoji="0" lang="en-US" sz="1800" b="1" i="0" u="none" strike="noStrike" kern="1200" cap="none" spc="0" normalizeH="0" baseline="0" noProof="0" dirty="0">
                <a:ln>
                  <a:noFill/>
                </a:ln>
                <a:solidFill>
                  <a:srgbClr val="1D624D"/>
                </a:solidFill>
                <a:effectLst/>
                <a:uLnTx/>
                <a:uFillTx/>
                <a:latin typeface="Calibri" panose="020F0502020204030204" pitchFamily="34" charset="0"/>
                <a:ea typeface="+mn-ea"/>
                <a:cs typeface="Calibri" panose="020F0502020204030204" pitchFamily="34" charset="0"/>
              </a:rPr>
              <a:t>the measures to protect yourself and others.</a:t>
            </a:r>
          </a:p>
        </p:txBody>
      </p:sp>
      <p:grpSp>
        <p:nvGrpSpPr>
          <p:cNvPr id="33" name="Group 32">
            <a:extLst>
              <a:ext uri="{FF2B5EF4-FFF2-40B4-BE49-F238E27FC236}">
                <a16:creationId xmlns:a16="http://schemas.microsoft.com/office/drawing/2014/main" id="{A87069C8-964F-A049-A689-FC0AC2DD69AE}"/>
              </a:ext>
            </a:extLst>
          </p:cNvPr>
          <p:cNvGrpSpPr/>
          <p:nvPr/>
        </p:nvGrpSpPr>
        <p:grpSpPr>
          <a:xfrm>
            <a:off x="4178327" y="2076668"/>
            <a:ext cx="3820533" cy="3435048"/>
            <a:chOff x="3133745" y="1557501"/>
            <a:chExt cx="2865400" cy="2576286"/>
          </a:xfrm>
        </p:grpSpPr>
        <p:sp>
          <p:nvSpPr>
            <p:cNvPr id="20" name="Rectangle 19">
              <a:extLst>
                <a:ext uri="{FF2B5EF4-FFF2-40B4-BE49-F238E27FC236}">
                  <a16:creationId xmlns:a16="http://schemas.microsoft.com/office/drawing/2014/main" id="{C7984787-8815-AF4C-8E0D-9DAB10F340CB}"/>
                </a:ext>
              </a:extLst>
            </p:cNvPr>
            <p:cNvSpPr/>
            <p:nvPr/>
          </p:nvSpPr>
          <p:spPr>
            <a:xfrm>
              <a:off x="3133745" y="1557501"/>
              <a:ext cx="99665" cy="257628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2D3231CF-2F2D-F449-B8C2-1A4F04A7CB20}"/>
                </a:ext>
              </a:extLst>
            </p:cNvPr>
            <p:cNvSpPr/>
            <p:nvPr/>
          </p:nvSpPr>
          <p:spPr>
            <a:xfrm>
              <a:off x="5899480" y="1557501"/>
              <a:ext cx="99665" cy="257628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F3180584-9DF3-7042-9F23-5F9E60EB239B}"/>
              </a:ext>
            </a:extLst>
          </p:cNvPr>
          <p:cNvSpPr txBox="1"/>
          <p:nvPr/>
        </p:nvSpPr>
        <p:spPr>
          <a:xfrm>
            <a:off x="740229" y="5794415"/>
            <a:ext cx="10711543" cy="379656"/>
          </a:xfrm>
          <a:prstGeom prst="rect">
            <a:avLst/>
          </a:prstGeom>
          <a:solidFill>
            <a:schemeClr val="bg2">
              <a:lumMod val="95000"/>
            </a:schemeClr>
          </a:solidFill>
        </p:spPr>
        <p:txBody>
          <a:bodyPr wrap="square" rtlCol="0">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3A7AB6"/>
                </a:solidFill>
                <a:effectLst/>
                <a:uLnTx/>
                <a:uFillTx/>
                <a:latin typeface="Calibri" panose="020F0502020204030204" pitchFamily="34" charset="0"/>
                <a:ea typeface="+mn-ea"/>
                <a:cs typeface="Calibri" panose="020F0502020204030204" pitchFamily="34" charset="0"/>
              </a:rPr>
              <a:t>V-safe: </a:t>
            </a:r>
            <a:r>
              <a:rPr kumimoji="0" lang="en-US" sz="1867" b="1" i="0" u="none" strike="noStrike" kern="1200" cap="none" spc="0" normalizeH="0" baseline="0" noProof="0" dirty="0">
                <a:ln>
                  <a:noFill/>
                </a:ln>
                <a:solidFill>
                  <a:srgbClr val="3A7AB6"/>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https://www.cdc.gov/coronavirus/2019-ncov/vaccines/safety/vsafe.html</a:t>
            </a:r>
            <a:r>
              <a:rPr kumimoji="0" lang="en-US" sz="1867" b="1" i="0" u="none" strike="noStrike" kern="1200" cap="none" spc="0" normalizeH="0" baseline="0" noProof="0" dirty="0">
                <a:ln>
                  <a:noFill/>
                </a:ln>
                <a:solidFill>
                  <a:srgbClr val="3A7AB6"/>
                </a:solidFill>
                <a:effectLst/>
                <a:uLnTx/>
                <a:uFillTx/>
                <a:latin typeface="Calibri" panose="020F0502020204030204" pitchFamily="34" charset="0"/>
                <a:ea typeface="+mn-ea"/>
                <a:cs typeface="Calibri" panose="020F0502020204030204" pitchFamily="34" charset="0"/>
              </a:rPr>
              <a:t> </a:t>
            </a:r>
          </a:p>
        </p:txBody>
      </p:sp>
      <p:sp>
        <p:nvSpPr>
          <p:cNvPr id="24" name="Rectangle 23">
            <a:extLst>
              <a:ext uri="{FF2B5EF4-FFF2-40B4-BE49-F238E27FC236}">
                <a16:creationId xmlns:a16="http://schemas.microsoft.com/office/drawing/2014/main" id="{1EB19A26-D5EA-AC45-B3D6-37762826A00A}"/>
              </a:ext>
            </a:extLst>
          </p:cNvPr>
          <p:cNvSpPr/>
          <p:nvPr/>
        </p:nvSpPr>
        <p:spPr>
          <a:xfrm>
            <a:off x="740229" y="5602089"/>
            <a:ext cx="10711543" cy="134112"/>
          </a:xfrm>
          <a:prstGeom prst="rect">
            <a:avLst/>
          </a:prstGeom>
          <a:solidFill>
            <a:srgbClr val="3A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endParaRPr>
          </a:p>
        </p:txBody>
      </p:sp>
      <p:pic>
        <p:nvPicPr>
          <p:cNvPr id="41" name="Picture 40">
            <a:extLst>
              <a:ext uri="{FF2B5EF4-FFF2-40B4-BE49-F238E27FC236}">
                <a16:creationId xmlns:a16="http://schemas.microsoft.com/office/drawing/2014/main" id="{2C00AA83-72E8-874D-8A4B-06C6C58D1A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2453" y="2142335"/>
            <a:ext cx="360439" cy="360439"/>
          </a:xfrm>
          <a:prstGeom prst="rect">
            <a:avLst/>
          </a:prstGeom>
        </p:spPr>
      </p:pic>
      <p:pic>
        <p:nvPicPr>
          <p:cNvPr id="42" name="Picture 41">
            <a:extLst>
              <a:ext uri="{FF2B5EF4-FFF2-40B4-BE49-F238E27FC236}">
                <a16:creationId xmlns:a16="http://schemas.microsoft.com/office/drawing/2014/main" id="{7759C9E3-D8C6-2D49-B864-EBB72C134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7786" y="2142335"/>
            <a:ext cx="360439" cy="360439"/>
          </a:xfrm>
          <a:prstGeom prst="rect">
            <a:avLst/>
          </a:prstGeom>
        </p:spPr>
      </p:pic>
      <p:pic>
        <p:nvPicPr>
          <p:cNvPr id="43" name="Picture 42">
            <a:extLst>
              <a:ext uri="{FF2B5EF4-FFF2-40B4-BE49-F238E27FC236}">
                <a16:creationId xmlns:a16="http://schemas.microsoft.com/office/drawing/2014/main" id="{0FB2C5FE-18C3-3245-B120-10A63667F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434" y="2142335"/>
            <a:ext cx="360439" cy="360439"/>
          </a:xfrm>
          <a:prstGeom prst="rect">
            <a:avLst/>
          </a:prstGeom>
        </p:spPr>
      </p:pic>
      <p:sp>
        <p:nvSpPr>
          <p:cNvPr id="22" name="Rectangle 21">
            <a:extLst>
              <a:ext uri="{FF2B5EF4-FFF2-40B4-BE49-F238E27FC236}">
                <a16:creationId xmlns:a16="http://schemas.microsoft.com/office/drawing/2014/main" id="{0019BEAC-8495-448D-8244-038C9FE1953B}"/>
              </a:ext>
            </a:extLst>
          </p:cNvPr>
          <p:cNvSpPr>
            <a:spLocks noChangeArrowheads="1"/>
          </p:cNvSpPr>
          <p:nvPr/>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25" name="Rectangle 24">
            <a:extLst>
              <a:ext uri="{FF2B5EF4-FFF2-40B4-BE49-F238E27FC236}">
                <a16:creationId xmlns:a16="http://schemas.microsoft.com/office/drawing/2014/main" id="{65E3B6A8-4EAD-4D6B-BFB9-B19C64FEB8DB}"/>
              </a:ext>
            </a:extLst>
          </p:cNvPr>
          <p:cNvSpPr>
            <a:spLocks noChangeArrowheads="1"/>
          </p:cNvSpPr>
          <p:nvPr/>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26" name="Rectangle 25">
            <a:extLst>
              <a:ext uri="{FF2B5EF4-FFF2-40B4-BE49-F238E27FC236}">
                <a16:creationId xmlns:a16="http://schemas.microsoft.com/office/drawing/2014/main" id="{26E93FF8-B7A0-463E-A677-5DBB3DDD8A47}"/>
              </a:ext>
            </a:extLst>
          </p:cNvPr>
          <p:cNvSpPr>
            <a:spLocks noChangeArrowheads="1"/>
          </p:cNvSpPr>
          <p:nvPr/>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27" name="Rectangle 26">
            <a:extLst>
              <a:ext uri="{FF2B5EF4-FFF2-40B4-BE49-F238E27FC236}">
                <a16:creationId xmlns:a16="http://schemas.microsoft.com/office/drawing/2014/main" id="{ABD9454A-54F2-4A66-B1AD-216D06359BC7}"/>
              </a:ext>
            </a:extLst>
          </p:cNvPr>
          <p:cNvSpPr>
            <a:spLocks noChangeArrowheads="1"/>
          </p:cNvSpPr>
          <p:nvPr/>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28" name="Rectangle 20">
            <a:extLst>
              <a:ext uri="{FF2B5EF4-FFF2-40B4-BE49-F238E27FC236}">
                <a16:creationId xmlns:a16="http://schemas.microsoft.com/office/drawing/2014/main" id="{A49AFD79-4920-4E28-9726-0F7DE71C6DD8}"/>
              </a:ext>
            </a:extLst>
          </p:cNvPr>
          <p:cNvSpPr>
            <a:spLocks noChangeArrowheads="1"/>
          </p:cNvSpPr>
          <p:nvPr/>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29" name="Rectangle 28">
            <a:extLst>
              <a:ext uri="{FF2B5EF4-FFF2-40B4-BE49-F238E27FC236}">
                <a16:creationId xmlns:a16="http://schemas.microsoft.com/office/drawing/2014/main" id="{34548940-2BEE-492B-95FA-3C76CD003C7B}"/>
              </a:ext>
            </a:extLst>
          </p:cNvPr>
          <p:cNvSpPr>
            <a:spLocks noChangeArrowheads="1"/>
          </p:cNvSpPr>
          <p:nvPr/>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sp>
        <p:nvSpPr>
          <p:cNvPr id="35" name="TextBox 34">
            <a:extLst>
              <a:ext uri="{FF2B5EF4-FFF2-40B4-BE49-F238E27FC236}">
                <a16:creationId xmlns:a16="http://schemas.microsoft.com/office/drawing/2014/main" id="{5B7416EA-B054-4B4C-B3D1-19243307DEBC}"/>
              </a:ext>
            </a:extLst>
          </p:cNvPr>
          <p:cNvSpPr txBox="1"/>
          <p:nvPr/>
        </p:nvSpPr>
        <p:spPr>
          <a:xfrm>
            <a:off x="11192709" y="6429472"/>
            <a:ext cx="9621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4/21/2021</a:t>
            </a:r>
          </a:p>
        </p:txBody>
      </p:sp>
    </p:spTree>
    <p:extLst>
      <p:ext uri="{BB962C8B-B14F-4D97-AF65-F5344CB8AC3E}">
        <p14:creationId xmlns:p14="http://schemas.microsoft.com/office/powerpoint/2010/main" val="20849553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BD5345-CC80-45FB-9070-7D6D099801A3}"/>
              </a:ext>
            </a:extLst>
          </p:cNvPr>
          <p:cNvSpPr>
            <a:spLocks noGrp="1"/>
          </p:cNvSpPr>
          <p:nvPr>
            <p:ph type="body" sz="quarter" idx="4294967295"/>
          </p:nvPr>
        </p:nvSpPr>
        <p:spPr>
          <a:xfrm>
            <a:off x="503667" y="2401298"/>
            <a:ext cx="8040915" cy="2978708"/>
          </a:xfrm>
        </p:spPr>
        <p:txBody>
          <a:bodyPr/>
          <a:lstStyle/>
          <a:p>
            <a:pPr>
              <a:spcBef>
                <a:spcPts val="1333"/>
              </a:spcBef>
              <a:buClr>
                <a:srgbClr val="3A7AB6"/>
              </a:buClr>
              <a:buFont typeface="Wingdings" pitchFamily="2" charset="2"/>
              <a:buChar char="§"/>
            </a:pPr>
            <a:r>
              <a:rPr lang="en-US" sz="2133" dirty="0">
                <a:solidFill>
                  <a:srgbClr val="000000"/>
                </a:solidFill>
                <a:latin typeface="Calibri" panose="020F0502020204030204" pitchFamily="34" charset="0"/>
                <a:cs typeface="Calibri" panose="020F0502020204030204" pitchFamily="34" charset="0"/>
              </a:rPr>
              <a:t>Choose to get vaccinated when it is offered.</a:t>
            </a:r>
          </a:p>
          <a:p>
            <a:pPr>
              <a:spcBef>
                <a:spcPts val="1333"/>
              </a:spcBef>
              <a:buClr>
                <a:srgbClr val="3A7AB6"/>
              </a:buClr>
              <a:buFont typeface="Wingdings" pitchFamily="2" charset="2"/>
              <a:buChar char="§"/>
            </a:pPr>
            <a:r>
              <a:rPr lang="en-US" sz="2133" dirty="0">
                <a:solidFill>
                  <a:srgbClr val="000000"/>
                </a:solidFill>
                <a:latin typeface="Calibri" panose="020F0502020204030204" pitchFamily="34" charset="0"/>
                <a:cs typeface="Calibri" panose="020F0502020204030204" pitchFamily="34" charset="0"/>
              </a:rPr>
              <a:t>Participate in </a:t>
            </a:r>
            <a:r>
              <a:rPr lang="en-US" sz="2133" b="1" dirty="0">
                <a:solidFill>
                  <a:srgbClr val="000000"/>
                </a:solidFill>
                <a:latin typeface="Calibri" panose="020F0502020204030204" pitchFamily="34" charset="0"/>
                <a:cs typeface="Calibri" panose="020F0502020204030204" pitchFamily="34" charset="0"/>
              </a:rPr>
              <a:t>v-safe</a:t>
            </a:r>
            <a:r>
              <a:rPr lang="en-US" sz="2133" dirty="0">
                <a:solidFill>
                  <a:srgbClr val="000000"/>
                </a:solidFill>
                <a:latin typeface="Calibri" panose="020F0502020204030204" pitchFamily="34" charset="0"/>
                <a:cs typeface="Calibri" panose="020F0502020204030204" pitchFamily="34" charset="0"/>
              </a:rPr>
              <a:t> and help CDC monitor for any health effects after vaccination.</a:t>
            </a:r>
          </a:p>
          <a:p>
            <a:pPr>
              <a:spcBef>
                <a:spcPts val="1333"/>
              </a:spcBef>
              <a:buClr>
                <a:srgbClr val="3A7AB6"/>
              </a:buClr>
              <a:buFont typeface="Wingdings" pitchFamily="2" charset="2"/>
              <a:buChar char="§"/>
            </a:pPr>
            <a:r>
              <a:rPr lang="en-US" sz="2133" dirty="0">
                <a:solidFill>
                  <a:srgbClr val="000000"/>
                </a:solidFill>
                <a:latin typeface="Calibri" panose="020F0502020204030204" pitchFamily="34" charset="0"/>
                <a:cs typeface="Calibri" panose="020F0502020204030204" pitchFamily="34" charset="0"/>
              </a:rPr>
              <a:t>Share your experience with coworkers, friends, and family. </a:t>
            </a:r>
          </a:p>
          <a:p>
            <a:pPr>
              <a:spcBef>
                <a:spcPts val="1333"/>
              </a:spcBef>
              <a:buClr>
                <a:srgbClr val="3A7AB6"/>
              </a:buClr>
              <a:buFont typeface="Wingdings" pitchFamily="2" charset="2"/>
              <a:buChar char="§"/>
            </a:pPr>
            <a:r>
              <a:rPr lang="en-US" sz="2133" dirty="0">
                <a:solidFill>
                  <a:srgbClr val="000000"/>
                </a:solidFill>
                <a:latin typeface="Calibri" panose="020F0502020204030204" pitchFamily="34" charset="0"/>
                <a:cs typeface="Calibri" panose="020F0502020204030204" pitchFamily="34" charset="0"/>
              </a:rPr>
              <a:t>Know the basics about the COVID-19 vaccine. Help answer questions from your family and friends. </a:t>
            </a:r>
          </a:p>
          <a:p>
            <a:pPr>
              <a:spcBef>
                <a:spcPts val="1333"/>
              </a:spcBef>
              <a:buClr>
                <a:srgbClr val="3A7AB6"/>
              </a:buClr>
              <a:buFont typeface="Wingdings" pitchFamily="2" charset="2"/>
              <a:buChar char="§"/>
            </a:pPr>
            <a:r>
              <a:rPr lang="en-US" sz="2133" dirty="0">
                <a:solidFill>
                  <a:srgbClr val="000000"/>
                </a:solidFill>
                <a:latin typeface="Calibri" panose="020F0502020204030204" pitchFamily="34" charset="0"/>
                <a:cs typeface="Calibri" panose="020F0502020204030204" pitchFamily="34" charset="0"/>
              </a:rPr>
              <a:t>Show you received the vaccine by wearing a sticker </a:t>
            </a:r>
            <a:br>
              <a:rPr lang="en-US" sz="2133" dirty="0">
                <a:solidFill>
                  <a:srgbClr val="000000"/>
                </a:solidFill>
                <a:latin typeface="Calibri" panose="020F0502020204030204" pitchFamily="34" charset="0"/>
                <a:cs typeface="Calibri" panose="020F0502020204030204" pitchFamily="34" charset="0"/>
              </a:rPr>
            </a:br>
            <a:r>
              <a:rPr lang="en-US" sz="2133" dirty="0">
                <a:solidFill>
                  <a:srgbClr val="000000"/>
                </a:solidFill>
                <a:latin typeface="Calibri" panose="020F0502020204030204" pitchFamily="34" charset="0"/>
                <a:cs typeface="Calibri" panose="020F0502020204030204" pitchFamily="34" charset="0"/>
              </a:rPr>
              <a:t>or button prominently.</a:t>
            </a:r>
          </a:p>
        </p:txBody>
      </p:sp>
      <p:sp>
        <p:nvSpPr>
          <p:cNvPr id="10" name="Title 1">
            <a:extLst>
              <a:ext uri="{FF2B5EF4-FFF2-40B4-BE49-F238E27FC236}">
                <a16:creationId xmlns:a16="http://schemas.microsoft.com/office/drawing/2014/main" id="{F0544843-414E-104D-B23B-86492D026A0F}"/>
              </a:ext>
            </a:extLst>
          </p:cNvPr>
          <p:cNvSpPr txBox="1">
            <a:spLocks/>
          </p:cNvSpPr>
          <p:nvPr/>
        </p:nvSpPr>
        <p:spPr>
          <a:xfrm>
            <a:off x="609600" y="428109"/>
            <a:ext cx="10972800" cy="1079373"/>
          </a:xfrm>
          <a:prstGeom prst="rect">
            <a:avLst/>
          </a:prstGeom>
        </p:spPr>
        <p:txBody>
          <a:bodyPr anchor="t" anchorCtr="0"/>
          <a:lstStyle>
            <a:lvl1pPr algn="l" rtl="0" eaLnBrk="0" fontAlgn="base" hangingPunct="0">
              <a:lnSpc>
                <a:spcPts val="3000"/>
              </a:lnSpc>
              <a:spcBef>
                <a:spcPct val="0"/>
              </a:spcBef>
              <a:spcAft>
                <a:spcPct val="0"/>
              </a:spcAft>
              <a:defRPr sz="2800" b="1" i="0" kern="1200" baseline="0">
                <a:solidFill>
                  <a:srgbClr val="006A71"/>
                </a:solidFill>
                <a:effectLst/>
                <a:latin typeface="Arial Black" panose="020B0604020202020204" pitchFamily="34" charset="0"/>
                <a:ea typeface="+mj-ea"/>
                <a:cs typeface="Arial Black" panose="020B0604020202020204" pitchFamily="34" charset="0"/>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1219170" rtl="0" eaLnBrk="0" fontAlgn="base" latinLnBrk="0" hangingPunct="0">
              <a:lnSpc>
                <a:spcPts val="4000"/>
              </a:lnSpc>
              <a:spcBef>
                <a:spcPts val="600"/>
              </a:spcBef>
              <a:spcAft>
                <a:spcPts val="0"/>
              </a:spcAft>
              <a:buClrTx/>
              <a:buSzTx/>
              <a:buFontTx/>
              <a:buNone/>
              <a:tabLst/>
              <a:defRPr/>
            </a:pPr>
            <a:r>
              <a:rPr kumimoji="0" lang="en-US" sz="3733" b="1" i="0" u="none" strike="noStrike" kern="1200" cap="none" spc="0" normalizeH="0" baseline="0" noProof="0" dirty="0">
                <a:ln>
                  <a:noFill/>
                </a:ln>
                <a:solidFill>
                  <a:srgbClr val="006A71"/>
                </a:solidFill>
                <a:effectLst/>
                <a:uLnTx/>
                <a:uFillTx/>
                <a:latin typeface="Calibri" panose="020F0502020204030204" pitchFamily="34" charset="0"/>
                <a:ea typeface="+mj-ea"/>
                <a:cs typeface="Calibri" panose="020F0502020204030204" pitchFamily="34" charset="0"/>
              </a:rPr>
              <a:t>Protect Yourself, Your Family, Your Friends, Your </a:t>
            </a:r>
          </a:p>
          <a:p>
            <a:pPr marL="0" marR="0" lvl="0" indent="0" algn="l" defTabSz="1219170" rtl="0" eaLnBrk="0" fontAlgn="base" latinLnBrk="0" hangingPunct="0">
              <a:lnSpc>
                <a:spcPts val="4000"/>
              </a:lnSpc>
              <a:spcBef>
                <a:spcPts val="600"/>
              </a:spcBef>
              <a:spcAft>
                <a:spcPts val="0"/>
              </a:spcAft>
              <a:buClrTx/>
              <a:buSzTx/>
              <a:buFontTx/>
              <a:buNone/>
              <a:tabLst/>
              <a:defRPr/>
            </a:pPr>
            <a:r>
              <a:rPr kumimoji="0" lang="en-US" sz="3733" b="1" i="0" u="none" strike="noStrike" kern="1200" cap="none" spc="0" normalizeH="0" baseline="0" noProof="0" dirty="0">
                <a:ln>
                  <a:noFill/>
                </a:ln>
                <a:solidFill>
                  <a:srgbClr val="006A71"/>
                </a:solidFill>
                <a:effectLst/>
                <a:uLnTx/>
                <a:uFillTx/>
                <a:latin typeface="Calibri" panose="020F0502020204030204" pitchFamily="34" charset="0"/>
                <a:ea typeface="+mj-ea"/>
                <a:cs typeface="Calibri" panose="020F0502020204030204" pitchFamily="34" charset="0"/>
              </a:rPr>
              <a:t>Co-workers, and Your Community.</a:t>
            </a:r>
          </a:p>
        </p:txBody>
      </p:sp>
      <p:sp>
        <p:nvSpPr>
          <p:cNvPr id="7" name="Rectangle 6">
            <a:extLst>
              <a:ext uri="{FF2B5EF4-FFF2-40B4-BE49-F238E27FC236}">
                <a16:creationId xmlns:a16="http://schemas.microsoft.com/office/drawing/2014/main" id="{36B1D0B4-89CB-4B8B-8B93-2C8DE0A697D7}"/>
              </a:ext>
            </a:extLst>
          </p:cNvPr>
          <p:cNvSpPr>
            <a:spLocks noChangeArrowheads="1"/>
          </p:cNvSpPr>
          <p:nvPr/>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1" name="Rectangle 10">
            <a:extLst>
              <a:ext uri="{FF2B5EF4-FFF2-40B4-BE49-F238E27FC236}">
                <a16:creationId xmlns:a16="http://schemas.microsoft.com/office/drawing/2014/main" id="{71BBFF71-6B79-49DC-91E2-1D86B6724786}"/>
              </a:ext>
            </a:extLst>
          </p:cNvPr>
          <p:cNvSpPr>
            <a:spLocks noChangeArrowheads="1"/>
          </p:cNvSpPr>
          <p:nvPr/>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2" name="Rectangle 11">
            <a:extLst>
              <a:ext uri="{FF2B5EF4-FFF2-40B4-BE49-F238E27FC236}">
                <a16:creationId xmlns:a16="http://schemas.microsoft.com/office/drawing/2014/main" id="{6C0A3A12-234E-4848-890D-4F5F172B345D}"/>
              </a:ext>
            </a:extLst>
          </p:cNvPr>
          <p:cNvSpPr>
            <a:spLocks noChangeArrowheads="1"/>
          </p:cNvSpPr>
          <p:nvPr/>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3" name="Rectangle 12">
            <a:extLst>
              <a:ext uri="{FF2B5EF4-FFF2-40B4-BE49-F238E27FC236}">
                <a16:creationId xmlns:a16="http://schemas.microsoft.com/office/drawing/2014/main" id="{092A8118-9185-42BA-B1B7-71FF229AC32D}"/>
              </a:ext>
            </a:extLst>
          </p:cNvPr>
          <p:cNvSpPr>
            <a:spLocks noChangeArrowheads="1"/>
          </p:cNvSpPr>
          <p:nvPr/>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4" name="Rectangle 20">
            <a:extLst>
              <a:ext uri="{FF2B5EF4-FFF2-40B4-BE49-F238E27FC236}">
                <a16:creationId xmlns:a16="http://schemas.microsoft.com/office/drawing/2014/main" id="{4799145D-9469-4FB2-9F65-EB63B034FB89}"/>
              </a:ext>
            </a:extLst>
          </p:cNvPr>
          <p:cNvSpPr>
            <a:spLocks noChangeArrowheads="1"/>
          </p:cNvSpPr>
          <p:nvPr/>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5" name="Rectangle 14">
            <a:extLst>
              <a:ext uri="{FF2B5EF4-FFF2-40B4-BE49-F238E27FC236}">
                <a16:creationId xmlns:a16="http://schemas.microsoft.com/office/drawing/2014/main" id="{7D5BC8F8-61A6-4CC3-A970-7CB659A85D91}"/>
              </a:ext>
            </a:extLst>
          </p:cNvPr>
          <p:cNvSpPr>
            <a:spLocks noChangeArrowheads="1"/>
          </p:cNvSpPr>
          <p:nvPr/>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sp>
        <p:nvSpPr>
          <p:cNvPr id="2" name="Rectangle 1">
            <a:extLst>
              <a:ext uri="{FF2B5EF4-FFF2-40B4-BE49-F238E27FC236}">
                <a16:creationId xmlns:a16="http://schemas.microsoft.com/office/drawing/2014/main" id="{74FD621A-4A4F-4214-968F-FE07B761A480}"/>
              </a:ext>
            </a:extLst>
          </p:cNvPr>
          <p:cNvSpPr/>
          <p:nvPr/>
        </p:nvSpPr>
        <p:spPr>
          <a:xfrm>
            <a:off x="609600" y="1735914"/>
            <a:ext cx="3350917" cy="605294"/>
          </a:xfrm>
          <a:prstGeom prst="rect">
            <a:avLst/>
          </a:prstGeom>
        </p:spPr>
        <p:txBody>
          <a:bodyPr wrap="none">
            <a:spAutoFit/>
          </a:bodyPr>
          <a:lstStyle/>
          <a:p>
            <a:pPr marL="0" marR="0" lvl="0" indent="0" algn="l" defTabSz="1219170" rtl="0" eaLnBrk="0" fontAlgn="base" latinLnBrk="0" hangingPunct="0">
              <a:lnSpc>
                <a:spcPts val="4000"/>
              </a:lnSpc>
              <a:spcBef>
                <a:spcPct val="0"/>
              </a:spcBef>
              <a:spcAft>
                <a:spcPct val="0"/>
              </a:spcAft>
              <a:buClrTx/>
              <a:buSzTx/>
              <a:buFontTx/>
              <a:buNone/>
              <a:tabLst/>
              <a:defRPr/>
            </a:pPr>
            <a:r>
              <a:rPr kumimoji="0" lang="en-US" sz="3730" b="1" i="0" u="none" strike="noStrike" kern="1200" cap="none" spc="0" normalizeH="0" baseline="0" noProof="0" dirty="0">
                <a:ln>
                  <a:noFill/>
                </a:ln>
                <a:solidFill>
                  <a:srgbClr val="006A71"/>
                </a:solidFill>
                <a:effectLst/>
                <a:uLnTx/>
                <a:uFillTx/>
                <a:latin typeface="Calibri" panose="020F0502020204030204" pitchFamily="34" charset="0"/>
                <a:ea typeface="+mn-ea"/>
                <a:cs typeface="Calibri" panose="020F0502020204030204" pitchFamily="34" charset="0"/>
              </a:rPr>
              <a:t>Get vaccinated. </a:t>
            </a:r>
          </a:p>
        </p:txBody>
      </p:sp>
      <p:pic>
        <p:nvPicPr>
          <p:cNvPr id="17" name="Picture 16">
            <a:extLst>
              <a:ext uri="{FF2B5EF4-FFF2-40B4-BE49-F238E27FC236}">
                <a16:creationId xmlns:a16="http://schemas.microsoft.com/office/drawing/2014/main" id="{CA8763A5-1EB4-4A67-8EA2-F9A9FB57D0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85638" y="1842748"/>
            <a:ext cx="4348089" cy="4348089"/>
          </a:xfrm>
          <a:prstGeom prst="rect">
            <a:avLst/>
          </a:prstGeom>
        </p:spPr>
      </p:pic>
      <p:sp>
        <p:nvSpPr>
          <p:cNvPr id="16" name="TextBox 15">
            <a:extLst>
              <a:ext uri="{FF2B5EF4-FFF2-40B4-BE49-F238E27FC236}">
                <a16:creationId xmlns:a16="http://schemas.microsoft.com/office/drawing/2014/main" id="{E0A69461-71C7-4570-A966-5F3E6F36B93C}"/>
              </a:ext>
            </a:extLst>
          </p:cNvPr>
          <p:cNvSpPr txBox="1"/>
          <p:nvPr/>
        </p:nvSpPr>
        <p:spPr>
          <a:xfrm>
            <a:off x="11192709" y="6429472"/>
            <a:ext cx="9621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4/21/2021</a:t>
            </a:r>
          </a:p>
        </p:txBody>
      </p:sp>
    </p:spTree>
    <p:extLst>
      <p:ext uri="{BB962C8B-B14F-4D97-AF65-F5344CB8AC3E}">
        <p14:creationId xmlns:p14="http://schemas.microsoft.com/office/powerpoint/2010/main" val="332786706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4DBD8-A491-403F-A17B-C412E31EE9D0}"/>
              </a:ext>
            </a:extLst>
          </p:cNvPr>
          <p:cNvSpPr>
            <a:spLocks noGrp="1"/>
          </p:cNvSpPr>
          <p:nvPr>
            <p:ph type="title"/>
          </p:nvPr>
        </p:nvSpPr>
        <p:spPr>
          <a:xfrm>
            <a:off x="676977" y="397521"/>
            <a:ext cx="10972800" cy="919455"/>
          </a:xfrm>
        </p:spPr>
        <p:txBody>
          <a:bodyPr>
            <a:normAutofit/>
          </a:bodyPr>
          <a:lstStyle/>
          <a:p>
            <a:r>
              <a:rPr lang="en-US" sz="3600" dirty="0">
                <a:latin typeface="Calibri"/>
                <a:cs typeface="Calibri"/>
              </a:rPr>
              <a:t>Transportation Workers and COVID-19 Vaccination</a:t>
            </a:r>
          </a:p>
        </p:txBody>
      </p:sp>
      <p:sp>
        <p:nvSpPr>
          <p:cNvPr id="3" name="Text Placeholder 2">
            <a:extLst>
              <a:ext uri="{FF2B5EF4-FFF2-40B4-BE49-F238E27FC236}">
                <a16:creationId xmlns:a16="http://schemas.microsoft.com/office/drawing/2014/main" id="{30999979-99BE-4539-B87D-F53BA142BD7C}"/>
              </a:ext>
            </a:extLst>
          </p:cNvPr>
          <p:cNvSpPr>
            <a:spLocks noGrp="1"/>
          </p:cNvSpPr>
          <p:nvPr>
            <p:ph type="body" sz="quarter" idx="10"/>
          </p:nvPr>
        </p:nvSpPr>
        <p:spPr>
          <a:xfrm>
            <a:off x="609600" y="1430866"/>
            <a:ext cx="10972800" cy="4872773"/>
          </a:xfrm>
        </p:spPr>
        <p:txBody>
          <a:bodyPr/>
          <a:lstStyle/>
          <a:p>
            <a:pPr marL="808990" indent="-380365">
              <a:spcAft>
                <a:spcPts val="600"/>
              </a:spcAft>
            </a:pPr>
            <a:r>
              <a:rPr lang="en-US" sz="2650" b="1" dirty="0">
                <a:solidFill>
                  <a:srgbClr val="000000"/>
                </a:solidFill>
                <a:cs typeface="Calibri"/>
              </a:rPr>
              <a:t>Multiple worker groups</a:t>
            </a:r>
            <a:r>
              <a:rPr lang="en-US" sz="2650" dirty="0">
                <a:solidFill>
                  <a:srgbClr val="000000"/>
                </a:solidFill>
                <a:cs typeface="Calibri"/>
              </a:rPr>
              <a:t>: public transit, aviation, trucking, maritime, and postal workers</a:t>
            </a:r>
            <a:endParaRPr lang="en-US" sz="2650" dirty="0">
              <a:cs typeface="Calibri"/>
            </a:endParaRPr>
          </a:p>
          <a:p>
            <a:pPr marL="808990" indent="-380365">
              <a:spcAft>
                <a:spcPts val="600"/>
              </a:spcAft>
            </a:pPr>
            <a:r>
              <a:rPr lang="en-US" sz="2650" b="1" dirty="0">
                <a:solidFill>
                  <a:srgbClr val="000000"/>
                </a:solidFill>
                <a:cs typeface="Calibri"/>
              </a:rPr>
              <a:t>Important considerations for vaccination of workers: </a:t>
            </a:r>
            <a:endParaRPr lang="en-US" sz="2650" b="1" dirty="0">
              <a:solidFill>
                <a:srgbClr val="000000"/>
              </a:solidFill>
              <a:cs typeface="Calibri" panose="020F0502020204030204" pitchFamily="34" charset="0"/>
            </a:endParaRPr>
          </a:p>
          <a:p>
            <a:pPr marL="989965" lvl="1" indent="-380365">
              <a:spcAft>
                <a:spcPts val="600"/>
              </a:spcAft>
            </a:pPr>
            <a:r>
              <a:rPr lang="en-US" sz="2650" dirty="0">
                <a:solidFill>
                  <a:srgbClr val="000000"/>
                </a:solidFill>
                <a:cs typeface="Calibri"/>
              </a:rPr>
              <a:t>Ability to obtain two doses in same location (for certain vaccines only)</a:t>
            </a:r>
            <a:endParaRPr lang="en-US" sz="2650" dirty="0">
              <a:solidFill>
                <a:srgbClr val="000000"/>
              </a:solidFill>
              <a:cs typeface="Calibri" panose="020F0502020204030204" pitchFamily="34" charset="0"/>
            </a:endParaRPr>
          </a:p>
          <a:p>
            <a:pPr marL="989965" lvl="1" indent="-380365">
              <a:spcAft>
                <a:spcPts val="600"/>
              </a:spcAft>
            </a:pPr>
            <a:r>
              <a:rPr lang="en-US" sz="2650" dirty="0">
                <a:solidFill>
                  <a:srgbClr val="000000"/>
                </a:solidFill>
                <a:cs typeface="Calibri"/>
              </a:rPr>
              <a:t>Ability to get vaccine outside their state of residence</a:t>
            </a:r>
          </a:p>
          <a:p>
            <a:pPr marL="989965" lvl="1" indent="-380365">
              <a:spcAft>
                <a:spcPts val="600"/>
              </a:spcAft>
            </a:pPr>
            <a:r>
              <a:rPr lang="en-US" sz="2650" dirty="0">
                <a:solidFill>
                  <a:srgbClr val="000000"/>
                </a:solidFill>
                <a:cs typeface="Calibri"/>
              </a:rPr>
              <a:t>Some subgroups </a:t>
            </a:r>
            <a:r>
              <a:rPr lang="en-US" sz="2650" dirty="0">
                <a:solidFill>
                  <a:srgbClr val="000000"/>
                </a:solidFill>
                <a:ea typeface="+mn-lt"/>
                <a:cs typeface="+mn-lt"/>
              </a:rPr>
              <a:t>(for example, truck drivers)</a:t>
            </a:r>
            <a:r>
              <a:rPr lang="en-US" sz="2650" dirty="0">
                <a:solidFill>
                  <a:srgbClr val="000000"/>
                </a:solidFill>
                <a:cs typeface="Calibri"/>
              </a:rPr>
              <a:t> face high prevalence of chronic health conditions  </a:t>
            </a:r>
            <a:endParaRPr lang="en-US" sz="2650" dirty="0">
              <a:solidFill>
                <a:srgbClr val="000000"/>
              </a:solidFill>
              <a:cs typeface="Calibri" panose="020F0502020204030204" pitchFamily="34" charset="0"/>
            </a:endParaRPr>
          </a:p>
          <a:p>
            <a:pPr marL="989965" lvl="1" indent="-380365">
              <a:spcAft>
                <a:spcPts val="600"/>
              </a:spcAft>
            </a:pPr>
            <a:r>
              <a:rPr lang="en-US" sz="2650" dirty="0">
                <a:solidFill>
                  <a:srgbClr val="000000"/>
                </a:solidFill>
                <a:cs typeface="Calibri"/>
              </a:rPr>
              <a:t>Concern about post-vaccine symptoms “on the road”</a:t>
            </a:r>
            <a:endParaRPr lang="en-US" dirty="0"/>
          </a:p>
          <a:p>
            <a:pPr marL="699770" lvl="2" indent="-457200">
              <a:spcAft>
                <a:spcPts val="600"/>
              </a:spcAft>
              <a:buClr>
                <a:schemeClr val="tx1"/>
              </a:buClr>
              <a:buFont typeface="Wingdings" panose="05000000000000000000" pitchFamily="2" charset="2"/>
              <a:buChar char="§"/>
            </a:pPr>
            <a:r>
              <a:rPr lang="en-US" sz="2650" b="1" dirty="0">
                <a:solidFill>
                  <a:srgbClr val="000000"/>
                </a:solidFill>
                <a:cs typeface="Calibri"/>
              </a:rPr>
              <a:t>Possible solutions</a:t>
            </a:r>
            <a:r>
              <a:rPr lang="en-US" sz="2650" dirty="0">
                <a:solidFill>
                  <a:srgbClr val="000000"/>
                </a:solidFill>
                <a:cs typeface="Calibri"/>
              </a:rPr>
              <a:t>: get one-dose vaccine, partner with key truck stops/companies, and have local health departments administer vaccines</a:t>
            </a:r>
          </a:p>
          <a:p>
            <a:pPr marL="517525" lvl="3" indent="0">
              <a:spcAft>
                <a:spcPts val="600"/>
              </a:spcAft>
              <a:buNone/>
            </a:pPr>
            <a:endParaRPr lang="en-US" dirty="0">
              <a:solidFill>
                <a:srgbClr val="000000"/>
              </a:solidFill>
              <a:cs typeface="Calibri" panose="020F0502020204030204" pitchFamily="34" charset="0"/>
            </a:endParaRPr>
          </a:p>
          <a:p>
            <a:pPr marL="852805" lvl="2" indent="0">
              <a:spcAft>
                <a:spcPts val="600"/>
              </a:spcAft>
              <a:buNone/>
            </a:pPr>
            <a:endParaRPr lang="en-US" sz="2650" dirty="0">
              <a:solidFill>
                <a:srgbClr val="000000"/>
              </a:solidFill>
              <a:cs typeface="Calibri" panose="020F0502020204030204" pitchFamily="34" charset="0"/>
            </a:endParaRPr>
          </a:p>
          <a:p>
            <a:pPr marL="852805" lvl="2" indent="0">
              <a:spcAft>
                <a:spcPts val="600"/>
              </a:spcAft>
              <a:buNone/>
            </a:pPr>
            <a:endParaRPr lang="en-US" dirty="0">
              <a:solidFill>
                <a:srgbClr val="000000"/>
              </a:solidFill>
              <a:cs typeface="Calibri" panose="020F0502020204030204" pitchFamily="34" charset="0"/>
            </a:endParaRPr>
          </a:p>
          <a:p>
            <a:pPr marL="306705" indent="-306705"/>
            <a:endParaRPr lang="en-US" dirty="0">
              <a:cs typeface="Calibri" panose="020F0502020204030204" pitchFamily="34" charset="0"/>
            </a:endParaRPr>
          </a:p>
        </p:txBody>
      </p:sp>
      <p:sp>
        <p:nvSpPr>
          <p:cNvPr id="4" name="TextBox 3">
            <a:extLst>
              <a:ext uri="{FF2B5EF4-FFF2-40B4-BE49-F238E27FC236}">
                <a16:creationId xmlns:a16="http://schemas.microsoft.com/office/drawing/2014/main" id="{27A168E6-2D95-41C7-8909-3043CB7642B5}"/>
              </a:ext>
            </a:extLst>
          </p:cNvPr>
          <p:cNvSpPr txBox="1"/>
          <p:nvPr/>
        </p:nvSpPr>
        <p:spPr>
          <a:xfrm>
            <a:off x="11192709" y="6429472"/>
            <a:ext cx="9621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4/21/2021</a:t>
            </a:r>
          </a:p>
        </p:txBody>
      </p:sp>
    </p:spTree>
    <p:extLst>
      <p:ext uri="{BB962C8B-B14F-4D97-AF65-F5344CB8AC3E}">
        <p14:creationId xmlns:p14="http://schemas.microsoft.com/office/powerpoint/2010/main" val="388708477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5B77F-4C06-4F1B-890A-1F092ACDBA45}"/>
              </a:ext>
            </a:extLst>
          </p:cNvPr>
          <p:cNvSpPr>
            <a:spLocks noGrp="1"/>
          </p:cNvSpPr>
          <p:nvPr>
            <p:ph type="title"/>
          </p:nvPr>
        </p:nvSpPr>
        <p:spPr/>
        <p:txBody>
          <a:bodyPr/>
          <a:lstStyle/>
          <a:p>
            <a:r>
              <a:rPr lang="en-US" sz="3600"/>
              <a:t>Workplace Vaccination Program</a:t>
            </a:r>
          </a:p>
        </p:txBody>
      </p:sp>
      <p:sp>
        <p:nvSpPr>
          <p:cNvPr id="3" name="Text Placeholder 2">
            <a:extLst>
              <a:ext uri="{FF2B5EF4-FFF2-40B4-BE49-F238E27FC236}">
                <a16:creationId xmlns:a16="http://schemas.microsoft.com/office/drawing/2014/main" id="{CCF85258-4C12-4305-AC3D-7EBCD38328FD}"/>
              </a:ext>
            </a:extLst>
          </p:cNvPr>
          <p:cNvSpPr>
            <a:spLocks noGrp="1"/>
          </p:cNvSpPr>
          <p:nvPr>
            <p:ph type="body" sz="quarter" idx="10"/>
          </p:nvPr>
        </p:nvSpPr>
        <p:spPr>
          <a:xfrm>
            <a:off x="609600" y="1324303"/>
            <a:ext cx="10972800" cy="4851072"/>
          </a:xfrm>
        </p:spPr>
        <p:txBody>
          <a:bodyPr>
            <a:normAutofit fontScale="92500" lnSpcReduction="10000"/>
          </a:bodyPr>
          <a:lstStyle/>
          <a:p>
            <a:pPr marL="0" indent="0">
              <a:buNone/>
            </a:pPr>
            <a:r>
              <a:rPr lang="en-US" sz="2600" dirty="0">
                <a:solidFill>
                  <a:srgbClr val="000000"/>
                </a:solidFill>
              </a:rPr>
              <a:t>Employers considering implementing a workplace COVID-19 vaccination program should</a:t>
            </a:r>
            <a:r>
              <a:rPr lang="en-US" sz="2400" dirty="0">
                <a:solidFill>
                  <a:srgbClr val="000000"/>
                </a:solidFill>
              </a:rPr>
              <a:t>: </a:t>
            </a:r>
          </a:p>
          <a:p>
            <a:r>
              <a:rPr lang="en-US" sz="2400" dirty="0">
                <a:solidFill>
                  <a:srgbClr val="000000"/>
                </a:solidFill>
              </a:rPr>
              <a:t>Contact the </a:t>
            </a:r>
            <a:r>
              <a:rPr lang="en-US" sz="2400" u="sng" dirty="0">
                <a:solidFill>
                  <a:srgbClr val="075290"/>
                </a:solidFill>
                <a:hlinkClick r:id="rId3">
                  <a:extLst>
                    <a:ext uri="{A12FA001-AC4F-418D-AE19-62706E023703}">
                      <ahyp:hlinkClr xmlns:ahyp="http://schemas.microsoft.com/office/drawing/2018/hyperlinkcolor" val="tx"/>
                    </a:ext>
                  </a:extLst>
                </a:hlinkClick>
              </a:rPr>
              <a:t>health department in their jurisdiction</a:t>
            </a:r>
            <a:r>
              <a:rPr lang="en-US" sz="2400" dirty="0">
                <a:solidFill>
                  <a:srgbClr val="000000"/>
                </a:solidFill>
              </a:rPr>
              <a:t> for guidance.</a:t>
            </a:r>
            <a:r>
              <a:rPr lang="en-US" sz="2400" dirty="0"/>
              <a:t> </a:t>
            </a:r>
            <a:endParaRPr lang="en-US" sz="2800" dirty="0"/>
          </a:p>
          <a:p>
            <a:pPr marL="306705" indent="-306705"/>
            <a:r>
              <a:rPr lang="en-US" sz="2400" dirty="0">
                <a:solidFill>
                  <a:srgbClr val="000000"/>
                </a:solidFill>
                <a:cs typeface="Calibri"/>
              </a:rPr>
              <a:t>Understand a workplace vaccination program works best for employers with:</a:t>
            </a:r>
          </a:p>
          <a:p>
            <a:pPr marL="685595" lvl="1" indent="-306705"/>
            <a:r>
              <a:rPr lang="en-US" sz="2200" dirty="0">
                <a:solidFill>
                  <a:srgbClr val="000000"/>
                </a:solidFill>
                <a:cs typeface="Calibri"/>
              </a:rPr>
              <a:t>A large number of workers on site with predictable schedules</a:t>
            </a:r>
          </a:p>
          <a:p>
            <a:pPr marL="685595" lvl="1" indent="-306705"/>
            <a:r>
              <a:rPr lang="en-US" sz="2200" dirty="0">
                <a:solidFill>
                  <a:srgbClr val="000000"/>
                </a:solidFill>
                <a:cs typeface="Calibri"/>
              </a:rPr>
              <a:t>A location with enough space to stand up a vaccination clinic while maintaining social distancing through the process</a:t>
            </a:r>
            <a:endParaRPr lang="en-US" sz="2200" dirty="0">
              <a:solidFill>
                <a:srgbClr val="000000"/>
              </a:solidFill>
              <a:latin typeface="Calibri"/>
              <a:cs typeface="Calibri"/>
            </a:endParaRPr>
          </a:p>
          <a:p>
            <a:pPr marL="306705" indent="-306705"/>
            <a:r>
              <a:rPr lang="en-US" sz="2400" dirty="0">
                <a:solidFill>
                  <a:srgbClr val="000000"/>
                </a:solidFill>
                <a:latin typeface="Calibri"/>
                <a:cs typeface="Calibri"/>
              </a:rPr>
              <a:t>Include input from management, human resources, employees, and labor </a:t>
            </a:r>
            <a:r>
              <a:rPr lang="en-US" sz="2400" dirty="0">
                <a:solidFill>
                  <a:srgbClr val="000000"/>
                </a:solidFill>
                <a:cs typeface="Calibri"/>
              </a:rPr>
              <a:t>representatives in the planning process. </a:t>
            </a:r>
            <a:endParaRPr lang="en-US" sz="2400" dirty="0">
              <a:solidFill>
                <a:srgbClr val="000000"/>
              </a:solidFill>
              <a:latin typeface="Calibri"/>
              <a:cs typeface="Calibri"/>
            </a:endParaRPr>
          </a:p>
          <a:p>
            <a:pPr marL="306705" indent="-306705"/>
            <a:r>
              <a:rPr lang="en-US" sz="2400" dirty="0">
                <a:solidFill>
                  <a:srgbClr val="000000"/>
                </a:solidFill>
              </a:rPr>
              <a:t>Offer the vaccination at no charge to workers and offer it during work hours. </a:t>
            </a:r>
          </a:p>
          <a:p>
            <a:pPr marL="306705" indent="-306705"/>
            <a:r>
              <a:rPr lang="en-US" sz="2400" dirty="0">
                <a:solidFill>
                  <a:srgbClr val="000000"/>
                </a:solidFill>
                <a:cs typeface="Calibri" panose="020F0502020204030204" pitchFamily="34" charset="0"/>
              </a:rPr>
              <a:t>Offer more than one opportunity for vaccination. Workers who are hesitant at first might become more confident after seeing coworkers get vaccinated. </a:t>
            </a:r>
          </a:p>
          <a:p>
            <a:pPr marL="306705" indent="-306705"/>
            <a:r>
              <a:rPr lang="en-US" sz="2400" dirty="0">
                <a:solidFill>
                  <a:srgbClr val="000000"/>
                </a:solidFill>
              </a:rPr>
              <a:t>Offer flexible, non-punitive sick leave options for employees with signs and symptoms after vaccination.  </a:t>
            </a:r>
            <a:endParaRPr lang="en-US" sz="1800" dirty="0">
              <a:cs typeface="Calibri" panose="020F0502020204030204" pitchFamily="34" charset="0"/>
            </a:endParaRPr>
          </a:p>
        </p:txBody>
      </p:sp>
      <p:sp>
        <p:nvSpPr>
          <p:cNvPr id="4" name="Text Placeholder 3">
            <a:extLst>
              <a:ext uri="{FF2B5EF4-FFF2-40B4-BE49-F238E27FC236}">
                <a16:creationId xmlns:a16="http://schemas.microsoft.com/office/drawing/2014/main" id="{57829276-6999-4338-B2C5-0D4D43A973AA}"/>
              </a:ext>
            </a:extLst>
          </p:cNvPr>
          <p:cNvSpPr txBox="1">
            <a:spLocks/>
          </p:cNvSpPr>
          <p:nvPr/>
        </p:nvSpPr>
        <p:spPr>
          <a:xfrm>
            <a:off x="609600" y="6175375"/>
            <a:ext cx="10972800" cy="550863"/>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200"/>
              </a:spcBef>
              <a:buFont typeface="Arial" panose="020B0604020202020204" pitchFamily="34" charset="0"/>
              <a:buNone/>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hlinkClick r:id="rId4"/>
              </a:rPr>
              <a:t>https://www.cdc.gov/coronavirus/2019-ncov/vaccines/recommendations/essentialworker/workplace-vaccination-program.html</a:t>
            </a:r>
            <a:endPar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hlinkClick r:id="rId5"/>
              </a:rPr>
              <a:t>https://www.eeoc.gov/wysk/what-you-should-know-about-covid-19-and-ada-rehabilitation-act-and-other-eeo-laws</a:t>
            </a: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6CA6160D-F56D-4661-8188-D2CF5C48106F}"/>
              </a:ext>
            </a:extLst>
          </p:cNvPr>
          <p:cNvSpPr txBox="1"/>
          <p:nvPr/>
        </p:nvSpPr>
        <p:spPr>
          <a:xfrm>
            <a:off x="11192709" y="6429472"/>
            <a:ext cx="9621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4/21/2021</a:t>
            </a:r>
          </a:p>
        </p:txBody>
      </p:sp>
    </p:spTree>
    <p:extLst>
      <p:ext uri="{BB962C8B-B14F-4D97-AF65-F5344CB8AC3E}">
        <p14:creationId xmlns:p14="http://schemas.microsoft.com/office/powerpoint/2010/main" val="400291826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8527-2C65-45A3-93D1-B819F27B6D31}"/>
              </a:ext>
            </a:extLst>
          </p:cNvPr>
          <p:cNvSpPr>
            <a:spLocks noGrp="1"/>
          </p:cNvSpPr>
          <p:nvPr>
            <p:ph type="title"/>
          </p:nvPr>
        </p:nvSpPr>
        <p:spPr/>
        <p:txBody>
          <a:bodyPr/>
          <a:lstStyle/>
          <a:p>
            <a:r>
              <a:rPr lang="en-US" sz="3600" dirty="0">
                <a:latin typeface="Calibri" panose="020F0502020204030204"/>
              </a:rPr>
              <a:t>Encourage Employees to Get Vaccinated</a:t>
            </a:r>
            <a:endParaRPr lang="en-US" sz="3600" dirty="0"/>
          </a:p>
        </p:txBody>
      </p:sp>
      <p:sp>
        <p:nvSpPr>
          <p:cNvPr id="3" name="Text Placeholder 2">
            <a:extLst>
              <a:ext uri="{FF2B5EF4-FFF2-40B4-BE49-F238E27FC236}">
                <a16:creationId xmlns:a16="http://schemas.microsoft.com/office/drawing/2014/main" id="{EA435CF7-7B34-4760-A0B2-F9C24BEFDBA9}"/>
              </a:ext>
            </a:extLst>
          </p:cNvPr>
          <p:cNvSpPr>
            <a:spLocks noGrp="1"/>
          </p:cNvSpPr>
          <p:nvPr>
            <p:ph type="body" sz="quarter" idx="10"/>
          </p:nvPr>
        </p:nvSpPr>
        <p:spPr>
          <a:xfrm>
            <a:off x="539898" y="1343987"/>
            <a:ext cx="8170965" cy="5125074"/>
          </a:xfrm>
        </p:spPr>
        <p:txBody>
          <a:bodyPr/>
          <a:lstStyle/>
          <a:p>
            <a:pPr marL="306705" indent="-306705"/>
            <a:r>
              <a:rPr lang="en-US" sz="2200" dirty="0">
                <a:solidFill>
                  <a:srgbClr val="000000"/>
                </a:solidFill>
                <a:latin typeface="Calibri"/>
                <a:cs typeface="Calibri"/>
              </a:rPr>
              <a:t>If your business can’t offer COVID-19 vaccinations on site, encourage employees to seek COVID-19 vaccination in their community and provide them with information about where they can get the vaccine. </a:t>
            </a:r>
            <a:endParaRPr lang="en-US" dirty="0">
              <a:solidFill>
                <a:srgbClr val="000000"/>
              </a:solidFill>
            </a:endParaRPr>
          </a:p>
          <a:p>
            <a:pPr marL="989965" lvl="1" indent="-380365"/>
            <a:r>
              <a:rPr lang="en-US" sz="2000" dirty="0">
                <a:solidFill>
                  <a:srgbClr val="000000"/>
                </a:solidFill>
              </a:rPr>
              <a:t>Be flexible in your human resources policies. Establish policies that allow employees to take paid leave to seek COVID-19 vaccination in the community. Support transportation to off-site vaccination clinics.</a:t>
            </a:r>
            <a:endParaRPr lang="en-US" sz="2000" dirty="0">
              <a:solidFill>
                <a:srgbClr val="000000"/>
              </a:solidFill>
              <a:cs typeface="Calibri" panose="020F0502020204030204" pitchFamily="34" charset="0"/>
            </a:endParaRPr>
          </a:p>
          <a:p>
            <a:pPr marL="989965" lvl="1" indent="-380365"/>
            <a:r>
              <a:rPr lang="en-US" sz="2000" dirty="0">
                <a:solidFill>
                  <a:srgbClr val="000000"/>
                </a:solidFill>
              </a:rPr>
              <a:t>Use</a:t>
            </a:r>
            <a:r>
              <a:rPr lang="en-US" sz="2000" dirty="0"/>
              <a:t> </a:t>
            </a:r>
            <a:r>
              <a:rPr lang="en-US" sz="2000" u="sng" dirty="0">
                <a:hlinkClick r:id="rId3"/>
              </a:rPr>
              <a:t>promotional posters/flyers</a:t>
            </a:r>
            <a:r>
              <a:rPr lang="en-US" sz="2000" dirty="0"/>
              <a:t> </a:t>
            </a:r>
            <a:r>
              <a:rPr lang="en-US" sz="2000" dirty="0">
                <a:solidFill>
                  <a:srgbClr val="000000"/>
                </a:solidFill>
              </a:rPr>
              <a:t>to advertise locations offering COVID-19 vaccination in the community. Display posters about COVID-19 vaccination in break rooms, cafeterias, and other high traffic areas.</a:t>
            </a:r>
            <a:endParaRPr lang="en-US" sz="2000" dirty="0">
              <a:solidFill>
                <a:srgbClr val="000000"/>
              </a:solidFill>
              <a:cs typeface="Calibri" panose="020F0502020204030204" pitchFamily="34" charset="0"/>
            </a:endParaRPr>
          </a:p>
          <a:p>
            <a:pPr marL="989965" lvl="1" indent="-380365"/>
            <a:r>
              <a:rPr lang="en-US" sz="2000" dirty="0">
                <a:solidFill>
                  <a:srgbClr val="000000"/>
                </a:solidFill>
              </a:rPr>
              <a:t>Post articles in company communications (e.g., newsletters, intranet, emails, portals) about the importance of COVID-19 vaccination and where to get the vaccine in the community.</a:t>
            </a:r>
            <a:endParaRPr lang="en-US" sz="2000" dirty="0">
              <a:solidFill>
                <a:srgbClr val="000000"/>
              </a:solidFill>
              <a:cs typeface="Calibri" panose="020F0502020204030204" pitchFamily="34" charset="0"/>
            </a:endParaRPr>
          </a:p>
          <a:p>
            <a:pPr marL="306705" indent="-306705"/>
            <a:endParaRPr lang="en-US" dirty="0">
              <a:cs typeface="Calibri" panose="020F0502020204030204" pitchFamily="34" charset="0"/>
            </a:endParaRPr>
          </a:p>
        </p:txBody>
      </p:sp>
      <p:sp>
        <p:nvSpPr>
          <p:cNvPr id="4" name="Text Placeholder 3">
            <a:extLst>
              <a:ext uri="{FF2B5EF4-FFF2-40B4-BE49-F238E27FC236}">
                <a16:creationId xmlns:a16="http://schemas.microsoft.com/office/drawing/2014/main" id="{737F8AE8-09DF-4588-A189-2AE6079AE35A}"/>
              </a:ext>
            </a:extLst>
          </p:cNvPr>
          <p:cNvSpPr txBox="1">
            <a:spLocks/>
          </p:cNvSpPr>
          <p:nvPr/>
        </p:nvSpPr>
        <p:spPr>
          <a:xfrm>
            <a:off x="609600" y="6175375"/>
            <a:ext cx="10972800" cy="550863"/>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200"/>
              </a:spcBef>
              <a:buFont typeface="Arial" panose="020B0604020202020204" pitchFamily="34" charset="0"/>
              <a:buNone/>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hlinkClick r:id="rId4"/>
              </a:rPr>
              <a:t>https://www.cdc.gov/coronavirus/2019-ncov/vaccines/recommendations/essentialworker/workplace-vaccination-program.html</a:t>
            </a: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rPr>
              <a:t> </a:t>
            </a:r>
          </a:p>
        </p:txBody>
      </p:sp>
      <p:pic>
        <p:nvPicPr>
          <p:cNvPr id="6" name="Picture 5">
            <a:extLst>
              <a:ext uri="{FF2B5EF4-FFF2-40B4-BE49-F238E27FC236}">
                <a16:creationId xmlns:a16="http://schemas.microsoft.com/office/drawing/2014/main" id="{742E3545-8FD4-4735-A9F1-EB522EDC5478}"/>
              </a:ext>
            </a:extLst>
          </p:cNvPr>
          <p:cNvPicPr>
            <a:picLocks noChangeAspect="1"/>
          </p:cNvPicPr>
          <p:nvPr/>
        </p:nvPicPr>
        <p:blipFill>
          <a:blip r:embed="rId5"/>
          <a:stretch>
            <a:fillRect/>
          </a:stretch>
        </p:blipFill>
        <p:spPr>
          <a:xfrm>
            <a:off x="8710863" y="2221526"/>
            <a:ext cx="3133337" cy="4035127"/>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2044C71-E713-4F87-9890-C33F32BAB70E}"/>
              </a:ext>
            </a:extLst>
          </p:cNvPr>
          <p:cNvSpPr txBox="1"/>
          <p:nvPr/>
        </p:nvSpPr>
        <p:spPr>
          <a:xfrm>
            <a:off x="11192709" y="6429472"/>
            <a:ext cx="9621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4/21/2021</a:t>
            </a:r>
          </a:p>
        </p:txBody>
      </p:sp>
    </p:spTree>
    <p:extLst>
      <p:ext uri="{BB962C8B-B14F-4D97-AF65-F5344CB8AC3E}">
        <p14:creationId xmlns:p14="http://schemas.microsoft.com/office/powerpoint/2010/main" val="153617876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EB91F-57D6-41D2-8483-9123926AD42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98F6424F-6831-47CF-8D8B-5106AFAC2F2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dirty="0">
                <a:solidFill>
                  <a:srgbClr val="FFFFFF"/>
                </a:solidFill>
                <a:latin typeface="Cambria" panose="02040503050406030204" pitchFamily="18" charset="0"/>
                <a:ea typeface="Cambria" panose="02040503050406030204" pitchFamily="18" charset="0"/>
              </a:rPr>
              <a:t>AWO Webinar</a:t>
            </a:r>
          </a:p>
        </p:txBody>
      </p:sp>
      <p:sp>
        <p:nvSpPr>
          <p:cNvPr id="3" name="Subtitle 2">
            <a:extLst>
              <a:ext uri="{FF2B5EF4-FFF2-40B4-BE49-F238E27FC236}">
                <a16:creationId xmlns:a16="http://schemas.microsoft.com/office/drawing/2014/main" id="{476F5DCC-5D04-4C55-AD8B-3D79BC661B96}"/>
              </a:ext>
            </a:extLst>
          </p:cNvPr>
          <p:cNvSpPr>
            <a:spLocks noGrp="1"/>
          </p:cNvSpPr>
          <p:nvPr>
            <p:ph type="subTitle" idx="1"/>
          </p:nvPr>
        </p:nvSpPr>
        <p:spPr>
          <a:xfrm>
            <a:off x="1097280" y="3900328"/>
            <a:ext cx="10058400" cy="1282707"/>
          </a:xfrm>
          <a:effectLst>
            <a:outerShdw blurRad="50800" dist="38100" dir="2700000" algn="tl" rotWithShape="0">
              <a:prstClr val="black">
                <a:alpha val="40000"/>
              </a:prstClr>
            </a:outerShdw>
          </a:effectLst>
        </p:spPr>
        <p:txBody>
          <a:bodyPr>
            <a:normAutofit/>
          </a:bodyPr>
          <a:lstStyle/>
          <a:p>
            <a:r>
              <a:rPr lang="en-US" dirty="0">
                <a:solidFill>
                  <a:schemeClr val="bg1"/>
                </a:solidFill>
              </a:rPr>
              <a:t>Addressing COVID-19: Overcoming Vaccine Hesitancy</a:t>
            </a:r>
          </a:p>
        </p:txBody>
      </p:sp>
    </p:spTree>
    <p:extLst>
      <p:ext uri="{BB962C8B-B14F-4D97-AF65-F5344CB8AC3E}">
        <p14:creationId xmlns:p14="http://schemas.microsoft.com/office/powerpoint/2010/main" val="4201756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433869-E6A9-4EE1-AB19-9428ECBB67A2}"/>
              </a:ext>
            </a:extLst>
          </p:cNvPr>
          <p:cNvSpPr>
            <a:spLocks noGrp="1"/>
          </p:cNvSpPr>
          <p:nvPr>
            <p:ph sz="quarter" idx="14"/>
          </p:nvPr>
        </p:nvSpPr>
        <p:spPr>
          <a:xfrm>
            <a:off x="353811" y="1416539"/>
            <a:ext cx="6408821" cy="5240215"/>
          </a:xfrm>
        </p:spPr>
        <p:txBody>
          <a:bodyPr/>
          <a:lstStyle/>
          <a:p>
            <a:pPr marL="0" indent="0">
              <a:buNone/>
            </a:pPr>
            <a:r>
              <a:rPr lang="en-US" sz="2000" dirty="0">
                <a:solidFill>
                  <a:srgbClr val="000000"/>
                </a:solidFill>
              </a:rPr>
              <a:t>This toolkit will help your organization educate community members about COVID-19 vaccines, raise awareness about the benefits of vaccination, and address common questions and concerns.</a:t>
            </a:r>
          </a:p>
          <a:p>
            <a:r>
              <a:rPr lang="en-US" sz="2000" dirty="0">
                <a:solidFill>
                  <a:srgbClr val="000000"/>
                </a:solidFill>
              </a:rPr>
              <a:t>Key messages</a:t>
            </a:r>
          </a:p>
          <a:p>
            <a:r>
              <a:rPr lang="en-US" sz="2000" dirty="0">
                <a:solidFill>
                  <a:srgbClr val="000000"/>
                </a:solidFill>
              </a:rPr>
              <a:t>Slide deck</a:t>
            </a:r>
          </a:p>
          <a:p>
            <a:r>
              <a:rPr lang="en-US" sz="2000" dirty="0">
                <a:solidFill>
                  <a:srgbClr val="000000"/>
                </a:solidFill>
              </a:rPr>
              <a:t>Frequently Asked Questions</a:t>
            </a:r>
          </a:p>
          <a:p>
            <a:r>
              <a:rPr lang="en-US" sz="2000" dirty="0">
                <a:solidFill>
                  <a:srgbClr val="000000"/>
                </a:solidFill>
              </a:rPr>
              <a:t>Posters/Flyers</a:t>
            </a:r>
          </a:p>
          <a:p>
            <a:r>
              <a:rPr lang="en-US" sz="2000" dirty="0">
                <a:solidFill>
                  <a:srgbClr val="000000"/>
                </a:solidFill>
              </a:rPr>
              <a:t>Newsletter Content</a:t>
            </a:r>
          </a:p>
          <a:p>
            <a:r>
              <a:rPr lang="en-US" sz="2000" dirty="0">
                <a:solidFill>
                  <a:srgbClr val="000000"/>
                </a:solidFill>
              </a:rPr>
              <a:t>Letter to Members</a:t>
            </a:r>
          </a:p>
          <a:p>
            <a:r>
              <a:rPr lang="en-US" sz="2000" dirty="0">
                <a:solidFill>
                  <a:srgbClr val="000000"/>
                </a:solidFill>
              </a:rPr>
              <a:t>Social Media Content</a:t>
            </a:r>
          </a:p>
          <a:p>
            <a:endParaRPr lang="en-US" sz="2000" dirty="0"/>
          </a:p>
          <a:p>
            <a:pPr marL="0" indent="0">
              <a:buNone/>
            </a:pPr>
            <a:r>
              <a:rPr lang="en-US" sz="1800" dirty="0">
                <a:solidFill>
                  <a:srgbClr val="000000"/>
                </a:solidFill>
                <a:hlinkClick r:id="rId3"/>
              </a:rPr>
              <a:t>https://www.cdc.gov/coronavirus/2019-ncov/vaccines/toolkits/essential-workers.html</a:t>
            </a:r>
            <a:endParaRPr lang="en-US" sz="1800" dirty="0">
              <a:solidFill>
                <a:srgbClr val="000000"/>
              </a:solidFill>
            </a:endParaRPr>
          </a:p>
          <a:p>
            <a:pPr lvl="1"/>
            <a:endParaRPr lang="en-US" sz="1600" dirty="0"/>
          </a:p>
          <a:p>
            <a:pPr marL="0" indent="0">
              <a:buNone/>
            </a:pPr>
            <a:endParaRPr lang="en-US" sz="2000" dirty="0"/>
          </a:p>
          <a:p>
            <a:endParaRPr lang="en-US" sz="2000" dirty="0"/>
          </a:p>
          <a:p>
            <a:endParaRPr lang="en-US" sz="2000" dirty="0"/>
          </a:p>
          <a:p>
            <a:pPr lvl="1"/>
            <a:endParaRPr lang="en-US" sz="1600" dirty="0"/>
          </a:p>
          <a:p>
            <a:pPr lvl="1"/>
            <a:endParaRPr lang="en-US" dirty="0"/>
          </a:p>
          <a:p>
            <a:endParaRPr lang="en-US" dirty="0"/>
          </a:p>
          <a:p>
            <a:endParaRPr lang="en-US" dirty="0"/>
          </a:p>
          <a:p>
            <a:endParaRPr lang="en-US" dirty="0"/>
          </a:p>
          <a:p>
            <a:endParaRPr lang="en-US" dirty="0"/>
          </a:p>
          <a:p>
            <a:pPr lvl="1"/>
            <a:endParaRPr lang="en-US" sz="2200" dirty="0"/>
          </a:p>
          <a:p>
            <a:pPr marL="243834" lvl="1" indent="0">
              <a:buNone/>
            </a:pPr>
            <a:endParaRPr lang="en-US" sz="2200" dirty="0"/>
          </a:p>
          <a:p>
            <a:endParaRPr lang="en-US" dirty="0"/>
          </a:p>
          <a:p>
            <a:endParaRPr lang="en-US" dirty="0"/>
          </a:p>
          <a:p>
            <a:endParaRPr lang="en-US" dirty="0"/>
          </a:p>
        </p:txBody>
      </p:sp>
      <p:sp>
        <p:nvSpPr>
          <p:cNvPr id="3" name="Title 2">
            <a:extLst>
              <a:ext uri="{FF2B5EF4-FFF2-40B4-BE49-F238E27FC236}">
                <a16:creationId xmlns:a16="http://schemas.microsoft.com/office/drawing/2014/main" id="{E5E9E71D-D771-402E-972D-83DF8BA68328}"/>
              </a:ext>
            </a:extLst>
          </p:cNvPr>
          <p:cNvSpPr>
            <a:spLocks noGrp="1"/>
          </p:cNvSpPr>
          <p:nvPr>
            <p:ph type="title"/>
          </p:nvPr>
        </p:nvSpPr>
        <p:spPr>
          <a:xfrm>
            <a:off x="304800" y="180848"/>
            <a:ext cx="11582400" cy="813700"/>
          </a:xfrm>
        </p:spPr>
        <p:txBody>
          <a:bodyPr>
            <a:noAutofit/>
          </a:bodyPr>
          <a:lstStyle/>
          <a:p>
            <a:r>
              <a:rPr lang="en-US" sz="3600" dirty="0">
                <a:solidFill>
                  <a:srgbClr val="006A71"/>
                </a:solidFill>
              </a:rPr>
              <a:t>COVID-19 Vaccine Communication Toolkit for Essential Workers</a:t>
            </a:r>
            <a:endParaRPr lang="en-US" sz="3400" dirty="0">
              <a:solidFill>
                <a:srgbClr val="006A71"/>
              </a:solidFill>
            </a:endParaRPr>
          </a:p>
        </p:txBody>
      </p:sp>
      <p:sp>
        <p:nvSpPr>
          <p:cNvPr id="10" name="Rectangle 9">
            <a:extLst>
              <a:ext uri="{FF2B5EF4-FFF2-40B4-BE49-F238E27FC236}">
                <a16:creationId xmlns:a16="http://schemas.microsoft.com/office/drawing/2014/main" id="{EA4B0676-BE92-4394-AE41-715F6356EBA8}"/>
              </a:ext>
            </a:extLst>
          </p:cNvPr>
          <p:cNvSpPr>
            <a:spLocks noChangeArrowheads="1"/>
          </p:cNvSpPr>
          <p:nvPr/>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B40A5"/>
              </a:solidFill>
              <a:effectLst/>
              <a:uLnTx/>
              <a:uFillTx/>
              <a:latin typeface="Myriad Web Pro" panose="020B0503030403020204" pitchFamily="34" charset="0"/>
              <a:ea typeface="+mn-ea"/>
              <a:cs typeface="+mn-cs"/>
            </a:endParaRPr>
          </a:p>
        </p:txBody>
      </p:sp>
      <p:sp>
        <p:nvSpPr>
          <p:cNvPr id="11" name="Rectangle 10">
            <a:extLst>
              <a:ext uri="{FF2B5EF4-FFF2-40B4-BE49-F238E27FC236}">
                <a16:creationId xmlns:a16="http://schemas.microsoft.com/office/drawing/2014/main" id="{FC16132D-5053-4EDA-BB5C-BC8A8AE73A71}"/>
              </a:ext>
            </a:extLst>
          </p:cNvPr>
          <p:cNvSpPr>
            <a:spLocks noChangeArrowheads="1"/>
          </p:cNvSpPr>
          <p:nvPr/>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B40A5"/>
              </a:solidFill>
              <a:effectLst/>
              <a:uLnTx/>
              <a:uFillTx/>
              <a:latin typeface="Myriad Web Pro" panose="020B0503030403020204" pitchFamily="34" charset="0"/>
              <a:ea typeface="+mn-ea"/>
              <a:cs typeface="+mn-cs"/>
            </a:endParaRPr>
          </a:p>
        </p:txBody>
      </p:sp>
      <p:sp>
        <p:nvSpPr>
          <p:cNvPr id="12" name="Rectangle 11">
            <a:extLst>
              <a:ext uri="{FF2B5EF4-FFF2-40B4-BE49-F238E27FC236}">
                <a16:creationId xmlns:a16="http://schemas.microsoft.com/office/drawing/2014/main" id="{F1F1FB1C-3BAF-4FC3-8826-125255541104}"/>
              </a:ext>
            </a:extLst>
          </p:cNvPr>
          <p:cNvSpPr>
            <a:spLocks noChangeArrowheads="1"/>
          </p:cNvSpPr>
          <p:nvPr/>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B40A5"/>
              </a:solidFill>
              <a:effectLst/>
              <a:uLnTx/>
              <a:uFillTx/>
              <a:latin typeface="Myriad Web Pro" panose="020B0503030403020204" pitchFamily="34" charset="0"/>
              <a:ea typeface="+mn-ea"/>
              <a:cs typeface="+mn-cs"/>
            </a:endParaRPr>
          </a:p>
        </p:txBody>
      </p:sp>
      <p:sp>
        <p:nvSpPr>
          <p:cNvPr id="13" name="Rectangle 12">
            <a:extLst>
              <a:ext uri="{FF2B5EF4-FFF2-40B4-BE49-F238E27FC236}">
                <a16:creationId xmlns:a16="http://schemas.microsoft.com/office/drawing/2014/main" id="{D1A606D7-0AC5-4EAF-89E7-F2BA785500BC}"/>
              </a:ext>
            </a:extLst>
          </p:cNvPr>
          <p:cNvSpPr>
            <a:spLocks noChangeArrowheads="1"/>
          </p:cNvSpPr>
          <p:nvPr/>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B40A5"/>
              </a:solidFill>
              <a:effectLst/>
              <a:uLnTx/>
              <a:uFillTx/>
              <a:latin typeface="Myriad Web Pro" panose="020B0503030403020204" pitchFamily="34" charset="0"/>
              <a:ea typeface="+mn-ea"/>
              <a:cs typeface="+mn-cs"/>
            </a:endParaRPr>
          </a:p>
        </p:txBody>
      </p:sp>
      <p:sp>
        <p:nvSpPr>
          <p:cNvPr id="14" name="Rectangle 20">
            <a:extLst>
              <a:ext uri="{FF2B5EF4-FFF2-40B4-BE49-F238E27FC236}">
                <a16:creationId xmlns:a16="http://schemas.microsoft.com/office/drawing/2014/main" id="{8364D76B-2EAE-4DD8-B694-50DF35A83C9B}"/>
              </a:ext>
            </a:extLst>
          </p:cNvPr>
          <p:cNvSpPr>
            <a:spLocks noChangeArrowheads="1"/>
          </p:cNvSpPr>
          <p:nvPr/>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B40A5"/>
              </a:solidFill>
              <a:effectLst/>
              <a:uLnTx/>
              <a:uFillTx/>
              <a:latin typeface="Myriad Web Pro" panose="020B0503030403020204" pitchFamily="34" charset="0"/>
              <a:ea typeface="+mn-ea"/>
              <a:cs typeface="+mn-cs"/>
            </a:endParaRPr>
          </a:p>
        </p:txBody>
      </p:sp>
      <p:sp>
        <p:nvSpPr>
          <p:cNvPr id="15" name="Rectangle 14">
            <a:extLst>
              <a:ext uri="{FF2B5EF4-FFF2-40B4-BE49-F238E27FC236}">
                <a16:creationId xmlns:a16="http://schemas.microsoft.com/office/drawing/2014/main" id="{791317AE-6A5C-4B50-BCF9-2E4787537D37}"/>
              </a:ext>
            </a:extLst>
          </p:cNvPr>
          <p:cNvSpPr>
            <a:spLocks noChangeArrowheads="1"/>
          </p:cNvSpPr>
          <p:nvPr/>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dirty="0">
              <a:ln>
                <a:noFill/>
              </a:ln>
              <a:solidFill>
                <a:srgbClr val="0B40A5"/>
              </a:solidFill>
              <a:effectLst/>
              <a:uLnTx/>
              <a:uFillTx/>
              <a:latin typeface="Myriad Web Pro" panose="020B0503030403020204" pitchFamily="34" charset="0"/>
              <a:ea typeface="+mn-ea"/>
              <a:cs typeface="+mn-cs"/>
            </a:endParaRPr>
          </a:p>
        </p:txBody>
      </p:sp>
      <p:sp>
        <p:nvSpPr>
          <p:cNvPr id="18" name="Rectangle 17">
            <a:extLst>
              <a:ext uri="{FF2B5EF4-FFF2-40B4-BE49-F238E27FC236}">
                <a16:creationId xmlns:a16="http://schemas.microsoft.com/office/drawing/2014/main" id="{A73F202C-1BC9-4118-9B2A-F5267D1C7792}"/>
              </a:ext>
            </a:extLst>
          </p:cNvPr>
          <p:cNvSpPr/>
          <p:nvPr/>
        </p:nvSpPr>
        <p:spPr>
          <a:xfrm>
            <a:off x="5974813" y="3244334"/>
            <a:ext cx="242374"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srgbClr val="0B40A5"/>
              </a:solidFill>
              <a:effectLst/>
              <a:uLnTx/>
              <a:uFillTx/>
              <a:latin typeface="Myriad Web Pro" panose="020B0503030403020204" pitchFamily="34" charset="0"/>
              <a:ea typeface="+mn-ea"/>
              <a:cs typeface="+mn-cs"/>
            </a:endParaRPr>
          </a:p>
        </p:txBody>
      </p:sp>
      <p:sp>
        <p:nvSpPr>
          <p:cNvPr id="19" name="Rectangle 18">
            <a:extLst>
              <a:ext uri="{FF2B5EF4-FFF2-40B4-BE49-F238E27FC236}">
                <a16:creationId xmlns:a16="http://schemas.microsoft.com/office/drawing/2014/main" id="{33E8D56A-4971-4A12-96FC-8F1EF350F465}"/>
              </a:ext>
            </a:extLst>
          </p:cNvPr>
          <p:cNvSpPr/>
          <p:nvPr/>
        </p:nvSpPr>
        <p:spPr>
          <a:xfrm>
            <a:off x="5974813" y="3244334"/>
            <a:ext cx="242374"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srgbClr val="0B40A5"/>
              </a:solidFill>
              <a:effectLst/>
              <a:uLnTx/>
              <a:uFillTx/>
              <a:latin typeface="Myriad Web Pro" panose="020B0503030403020204" pitchFamily="34" charset="0"/>
              <a:ea typeface="+mn-ea"/>
              <a:cs typeface="+mn-cs"/>
            </a:endParaRPr>
          </a:p>
        </p:txBody>
      </p:sp>
      <p:sp>
        <p:nvSpPr>
          <p:cNvPr id="20" name="Rectangle 19">
            <a:extLst>
              <a:ext uri="{FF2B5EF4-FFF2-40B4-BE49-F238E27FC236}">
                <a16:creationId xmlns:a16="http://schemas.microsoft.com/office/drawing/2014/main" id="{EC8ED674-2B66-405F-9138-B32E65940EC4}"/>
              </a:ext>
            </a:extLst>
          </p:cNvPr>
          <p:cNvSpPr/>
          <p:nvPr/>
        </p:nvSpPr>
        <p:spPr>
          <a:xfrm>
            <a:off x="5974813" y="3244334"/>
            <a:ext cx="242374"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srgbClr val="0B40A5"/>
              </a:solidFill>
              <a:effectLst/>
              <a:uLnTx/>
              <a:uFillTx/>
              <a:latin typeface="Myriad Web Pro" panose="020B0503030403020204" pitchFamily="34" charset="0"/>
              <a:ea typeface="+mn-ea"/>
              <a:cs typeface="+mn-cs"/>
            </a:endParaRPr>
          </a:p>
        </p:txBody>
      </p:sp>
      <p:sp>
        <p:nvSpPr>
          <p:cNvPr id="21" name="Rectangle 20">
            <a:extLst>
              <a:ext uri="{FF2B5EF4-FFF2-40B4-BE49-F238E27FC236}">
                <a16:creationId xmlns:a16="http://schemas.microsoft.com/office/drawing/2014/main" id="{43DCAFE6-6632-4165-B1FA-EAF60B4924AD}"/>
              </a:ext>
            </a:extLst>
          </p:cNvPr>
          <p:cNvSpPr/>
          <p:nvPr/>
        </p:nvSpPr>
        <p:spPr>
          <a:xfrm>
            <a:off x="5974813" y="3244334"/>
            <a:ext cx="242374"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srgbClr val="0B40A5"/>
              </a:solidFill>
              <a:effectLst/>
              <a:uLnTx/>
              <a:uFillTx/>
              <a:latin typeface="Myriad Web Pro" panose="020B0503030403020204" pitchFamily="34" charset="0"/>
              <a:ea typeface="+mn-ea"/>
              <a:cs typeface="+mn-cs"/>
            </a:endParaRPr>
          </a:p>
        </p:txBody>
      </p:sp>
      <p:pic>
        <p:nvPicPr>
          <p:cNvPr id="24" name="Picture 23">
            <a:extLst>
              <a:ext uri="{FF2B5EF4-FFF2-40B4-BE49-F238E27FC236}">
                <a16:creationId xmlns:a16="http://schemas.microsoft.com/office/drawing/2014/main" id="{7ABA95C0-E067-4A8A-A6FA-9C621D6F2B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9938" y="3613666"/>
            <a:ext cx="2308482" cy="2308482"/>
          </a:xfrm>
          <a:prstGeom prst="rect">
            <a:avLst/>
          </a:prstGeom>
        </p:spPr>
      </p:pic>
      <p:pic>
        <p:nvPicPr>
          <p:cNvPr id="26" name="Picture 25">
            <a:extLst>
              <a:ext uri="{FF2B5EF4-FFF2-40B4-BE49-F238E27FC236}">
                <a16:creationId xmlns:a16="http://schemas.microsoft.com/office/drawing/2014/main" id="{296B54A6-5D44-4890-A696-B4D3D17C6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2776" y="2272284"/>
            <a:ext cx="2313432" cy="2313432"/>
          </a:xfrm>
          <a:prstGeom prst="rect">
            <a:avLst/>
          </a:prstGeom>
        </p:spPr>
      </p:pic>
      <p:pic>
        <p:nvPicPr>
          <p:cNvPr id="28" name="Picture 27" descr="Graphical user interface, text, application, chat or text message&#10;&#10;Description automatically generated">
            <a:extLst>
              <a:ext uri="{FF2B5EF4-FFF2-40B4-BE49-F238E27FC236}">
                <a16:creationId xmlns:a16="http://schemas.microsoft.com/office/drawing/2014/main" id="{BF6E2173-D8AD-4D9C-895F-10ED21DACD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4988" y="994548"/>
            <a:ext cx="2313432" cy="2313432"/>
          </a:xfrm>
          <a:prstGeom prst="rect">
            <a:avLst/>
          </a:prstGeom>
        </p:spPr>
      </p:pic>
      <p:sp>
        <p:nvSpPr>
          <p:cNvPr id="17" name="TextBox 16">
            <a:extLst>
              <a:ext uri="{FF2B5EF4-FFF2-40B4-BE49-F238E27FC236}">
                <a16:creationId xmlns:a16="http://schemas.microsoft.com/office/drawing/2014/main" id="{2C2D3D6E-B0FE-43AB-B7EF-EDDC9D711C86}"/>
              </a:ext>
            </a:extLst>
          </p:cNvPr>
          <p:cNvSpPr txBox="1"/>
          <p:nvPr/>
        </p:nvSpPr>
        <p:spPr>
          <a:xfrm>
            <a:off x="11192709" y="6429472"/>
            <a:ext cx="9621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4/21/2021</a:t>
            </a:r>
          </a:p>
        </p:txBody>
      </p:sp>
    </p:spTree>
    <p:extLst>
      <p:ext uri="{BB962C8B-B14F-4D97-AF65-F5344CB8AC3E}">
        <p14:creationId xmlns:p14="http://schemas.microsoft.com/office/powerpoint/2010/main" val="135288567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DD20D5-434C-F248-8B29-37A25D704977}"/>
              </a:ext>
            </a:extLst>
          </p:cNvPr>
          <p:cNvSpPr/>
          <p:nvPr/>
        </p:nvSpPr>
        <p:spPr>
          <a:xfrm>
            <a:off x="461175" y="101244"/>
            <a:ext cx="11667859" cy="287323"/>
          </a:xfrm>
          <a:prstGeom prst="rect">
            <a:avLst/>
          </a:prstGeom>
          <a:noFill/>
        </p:spPr>
        <p:txBody>
          <a:bodyPr wrap="square" lIns="0" tIns="0" rIns="0" bIns="0" anchor="t">
            <a:spAutoFit/>
          </a:bodyPr>
          <a:lstStyle/>
          <a:p>
            <a:pPr marL="0" marR="0" lvl="0" indent="0" algn="l" defTabSz="1219170" rtl="0" eaLnBrk="0" fontAlgn="base" latinLnBrk="0" hangingPunct="0">
              <a:lnSpc>
                <a:spcPct val="100000"/>
              </a:lnSpc>
              <a:spcBef>
                <a:spcPct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COVID-19 and Vaccine Basics</a:t>
            </a: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itle 1">
            <a:extLst>
              <a:ext uri="{FF2B5EF4-FFF2-40B4-BE49-F238E27FC236}">
                <a16:creationId xmlns:a16="http://schemas.microsoft.com/office/drawing/2014/main" id="{F0544843-414E-104D-B23B-86492D026A0F}"/>
              </a:ext>
            </a:extLst>
          </p:cNvPr>
          <p:cNvSpPr txBox="1">
            <a:spLocks/>
          </p:cNvSpPr>
          <p:nvPr/>
        </p:nvSpPr>
        <p:spPr>
          <a:xfrm>
            <a:off x="609600" y="249502"/>
            <a:ext cx="10972800" cy="1079373"/>
          </a:xfrm>
          <a:prstGeom prst="rect">
            <a:avLst/>
          </a:prstGeom>
        </p:spPr>
        <p:txBody>
          <a:bodyPr lIns="91440" tIns="45720" rIns="91440" bIns="45720" anchor="t" anchorCtr="0"/>
          <a:lstStyle>
            <a:lvl1pPr algn="l" rtl="0" eaLnBrk="0" fontAlgn="base" hangingPunct="0">
              <a:lnSpc>
                <a:spcPts val="3000"/>
              </a:lnSpc>
              <a:spcBef>
                <a:spcPct val="0"/>
              </a:spcBef>
              <a:spcAft>
                <a:spcPct val="0"/>
              </a:spcAft>
              <a:defRPr sz="2800" b="1" i="0" kern="1200" baseline="0">
                <a:solidFill>
                  <a:srgbClr val="006A71"/>
                </a:solidFill>
                <a:effectLst/>
                <a:latin typeface="Arial Black" panose="020B0604020202020204" pitchFamily="34" charset="0"/>
                <a:ea typeface="+mj-ea"/>
                <a:cs typeface="Arial Black" panose="020B0604020202020204" pitchFamily="34" charset="0"/>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1219170" rtl="0" eaLnBrk="0" fontAlgn="base" latinLnBrk="0" hangingPunct="0">
              <a:lnSpc>
                <a:spcPts val="4000"/>
              </a:lnSpc>
              <a:spcBef>
                <a:spcPts val="600"/>
              </a:spcBef>
              <a:spcAft>
                <a:spcPts val="0"/>
              </a:spcAft>
              <a:buClrTx/>
              <a:buSzTx/>
              <a:buFontTx/>
              <a:buNone/>
              <a:tabLst/>
              <a:defRPr/>
            </a:pPr>
            <a:r>
              <a:rPr kumimoji="0" lang="en-US" sz="3733" b="1" i="0" u="none" strike="noStrike" kern="1200" cap="none" spc="0" normalizeH="0" baseline="0" noProof="0">
                <a:ln>
                  <a:noFill/>
                </a:ln>
                <a:solidFill>
                  <a:srgbClr val="006A71"/>
                </a:solidFill>
                <a:effectLst/>
                <a:uLnTx/>
                <a:uFillTx/>
                <a:latin typeface="Calibri" panose="020F0502020204030204" pitchFamily="34" charset="0"/>
                <a:ea typeface="+mj-ea"/>
                <a:cs typeface="Calibri" panose="020F0502020204030204" pitchFamily="34" charset="0"/>
              </a:rPr>
              <a:t>Where Can You Get More Information?</a:t>
            </a:r>
            <a:endParaRPr kumimoji="0" lang="en-US" sz="3700" b="1" i="0" u="none" strike="noStrike" kern="1200" cap="none" spc="0" normalizeH="0" baseline="0" noProof="0">
              <a:ln>
                <a:noFill/>
              </a:ln>
              <a:solidFill>
                <a:srgbClr val="006A71"/>
              </a:solidFill>
              <a:effectLst/>
              <a:uLnTx/>
              <a:uFillTx/>
              <a:latin typeface="Calibri"/>
              <a:ea typeface="+mj-ea"/>
              <a:cs typeface="Calibri"/>
            </a:endParaRPr>
          </a:p>
        </p:txBody>
      </p:sp>
      <p:sp>
        <p:nvSpPr>
          <p:cNvPr id="7" name="Rectangle 6">
            <a:extLst>
              <a:ext uri="{FF2B5EF4-FFF2-40B4-BE49-F238E27FC236}">
                <a16:creationId xmlns:a16="http://schemas.microsoft.com/office/drawing/2014/main" id="{36B1D0B4-89CB-4B8B-8B93-2C8DE0A697D7}"/>
              </a:ext>
            </a:extLst>
          </p:cNvPr>
          <p:cNvSpPr>
            <a:spLocks noChangeArrowheads="1"/>
          </p:cNvSpPr>
          <p:nvPr/>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1" name="Rectangle 10">
            <a:extLst>
              <a:ext uri="{FF2B5EF4-FFF2-40B4-BE49-F238E27FC236}">
                <a16:creationId xmlns:a16="http://schemas.microsoft.com/office/drawing/2014/main" id="{71BBFF71-6B79-49DC-91E2-1D86B6724786}"/>
              </a:ext>
            </a:extLst>
          </p:cNvPr>
          <p:cNvSpPr>
            <a:spLocks noChangeArrowheads="1"/>
          </p:cNvSpPr>
          <p:nvPr/>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2" name="Rectangle 11">
            <a:extLst>
              <a:ext uri="{FF2B5EF4-FFF2-40B4-BE49-F238E27FC236}">
                <a16:creationId xmlns:a16="http://schemas.microsoft.com/office/drawing/2014/main" id="{6C0A3A12-234E-4848-890D-4F5F172B345D}"/>
              </a:ext>
            </a:extLst>
          </p:cNvPr>
          <p:cNvSpPr>
            <a:spLocks noChangeArrowheads="1"/>
          </p:cNvSpPr>
          <p:nvPr/>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3" name="Rectangle 12">
            <a:extLst>
              <a:ext uri="{FF2B5EF4-FFF2-40B4-BE49-F238E27FC236}">
                <a16:creationId xmlns:a16="http://schemas.microsoft.com/office/drawing/2014/main" id="{092A8118-9185-42BA-B1B7-71FF229AC32D}"/>
              </a:ext>
            </a:extLst>
          </p:cNvPr>
          <p:cNvSpPr>
            <a:spLocks noChangeArrowheads="1"/>
          </p:cNvSpPr>
          <p:nvPr/>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4" name="Rectangle 20">
            <a:extLst>
              <a:ext uri="{FF2B5EF4-FFF2-40B4-BE49-F238E27FC236}">
                <a16:creationId xmlns:a16="http://schemas.microsoft.com/office/drawing/2014/main" id="{4799145D-9469-4FB2-9F65-EB63B034FB89}"/>
              </a:ext>
            </a:extLst>
          </p:cNvPr>
          <p:cNvSpPr>
            <a:spLocks noChangeArrowheads="1"/>
          </p:cNvSpPr>
          <p:nvPr/>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5" name="Rectangle 14">
            <a:extLst>
              <a:ext uri="{FF2B5EF4-FFF2-40B4-BE49-F238E27FC236}">
                <a16:creationId xmlns:a16="http://schemas.microsoft.com/office/drawing/2014/main" id="{7D5BC8F8-61A6-4CC3-A970-7CB659A85D91}"/>
              </a:ext>
            </a:extLst>
          </p:cNvPr>
          <p:cNvSpPr>
            <a:spLocks noChangeArrowheads="1"/>
          </p:cNvSpPr>
          <p:nvPr/>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19" name="Rectangle 18">
            <a:extLst>
              <a:ext uri="{FF2B5EF4-FFF2-40B4-BE49-F238E27FC236}">
                <a16:creationId xmlns:a16="http://schemas.microsoft.com/office/drawing/2014/main" id="{656AE591-102C-4C6C-A597-7F1D359730F7}"/>
              </a:ext>
            </a:extLst>
          </p:cNvPr>
          <p:cNvSpPr/>
          <p:nvPr/>
        </p:nvSpPr>
        <p:spPr>
          <a:xfrm>
            <a:off x="1357413" y="6362277"/>
            <a:ext cx="8642195" cy="33855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F56DC"/>
                </a:solidFill>
                <a:effectLst/>
                <a:uLnTx/>
                <a:uFillTx/>
                <a:latin typeface="Calibri" panose="020F0502020204030204" pitchFamily="34" charset="0"/>
                <a:ea typeface="+mn-ea"/>
                <a:cs typeface="Calibri" panose="020F0502020204030204" pitchFamily="34" charset="0"/>
                <a:hlinkClick r:id="rId3"/>
              </a:rPr>
              <a:t>https://www.cdc.gov/coronavirus/2019-ncov/vaccines/index.html</a:t>
            </a:r>
            <a:endParaRPr kumimoji="0" lang="en-US" sz="1600" b="0" i="1" u="none" strike="noStrike" kern="1200" cap="none" spc="0" normalizeH="0" baseline="0" noProof="0">
              <a:ln>
                <a:noFill/>
              </a:ln>
              <a:solidFill>
                <a:srgbClr val="0F56DC"/>
              </a:solidFill>
              <a:effectLst/>
              <a:uLnTx/>
              <a:uFillTx/>
              <a:latin typeface="Calibri" panose="020F0502020204030204" pitchFamily="34" charset="0"/>
              <a:ea typeface="+mn-ea"/>
              <a:cs typeface="Calibri" panose="020F0502020204030204" pitchFamily="34" charset="0"/>
            </a:endParaRPr>
          </a:p>
        </p:txBody>
      </p:sp>
      <p:pic>
        <p:nvPicPr>
          <p:cNvPr id="3" name="Picture 2" descr="Graphical user interface, website&#10;&#10;Description automatically generated">
            <a:extLst>
              <a:ext uri="{FF2B5EF4-FFF2-40B4-BE49-F238E27FC236}">
                <a16:creationId xmlns:a16="http://schemas.microsoft.com/office/drawing/2014/main" id="{4BC844CB-18C2-AB4E-AF78-8BC8029EC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2393" y="789188"/>
            <a:ext cx="7323926" cy="5573089"/>
          </a:xfrm>
          <a:prstGeom prst="rect">
            <a:avLst/>
          </a:prstGeom>
        </p:spPr>
      </p:pic>
      <p:sp>
        <p:nvSpPr>
          <p:cNvPr id="16" name="TextBox 15">
            <a:extLst>
              <a:ext uri="{FF2B5EF4-FFF2-40B4-BE49-F238E27FC236}">
                <a16:creationId xmlns:a16="http://schemas.microsoft.com/office/drawing/2014/main" id="{7C9C1605-E7D0-4336-B5C2-CBF487B3210D}"/>
              </a:ext>
            </a:extLst>
          </p:cNvPr>
          <p:cNvSpPr txBox="1"/>
          <p:nvPr/>
        </p:nvSpPr>
        <p:spPr>
          <a:xfrm>
            <a:off x="11192709" y="6429472"/>
            <a:ext cx="9621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4/21/2021</a:t>
            </a:r>
          </a:p>
        </p:txBody>
      </p:sp>
    </p:spTree>
    <p:extLst>
      <p:ext uri="{BB962C8B-B14F-4D97-AF65-F5344CB8AC3E}">
        <p14:creationId xmlns:p14="http://schemas.microsoft.com/office/powerpoint/2010/main" val="397865647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05" y="2581650"/>
            <a:ext cx="9819239" cy="3296458"/>
          </a:xfrm>
          <a:prstGeom prst="rect">
            <a:avLst/>
          </a:prstGeom>
          <a:effectLst/>
        </p:spPr>
      </p:pic>
      <p:sp>
        <p:nvSpPr>
          <p:cNvPr id="2" name="Rectangle 1">
            <a:extLst>
              <a:ext uri="{FF2B5EF4-FFF2-40B4-BE49-F238E27FC236}">
                <a16:creationId xmlns:a16="http://schemas.microsoft.com/office/drawing/2014/main" id="{8FC2C544-C3E1-46C8-B434-2F59BD7FDE98}"/>
              </a:ext>
            </a:extLst>
          </p:cNvPr>
          <p:cNvSpPr/>
          <p:nvPr/>
        </p:nvSpPr>
        <p:spPr>
          <a:xfrm>
            <a:off x="4033393" y="820009"/>
            <a:ext cx="4125213"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srgbClr val="008080"/>
                </a:solidFill>
                <a:effectLst/>
                <a:uLnTx/>
                <a:uFillTx/>
                <a:latin typeface="Calibri" panose="020F0502020204030204"/>
                <a:ea typeface="+mn-ea"/>
                <a:cs typeface="+mn-cs"/>
              </a:rPr>
              <a:t>Thank you</a:t>
            </a:r>
            <a:endParaRPr kumimoji="0" lang="en-US" sz="7200" b="1" i="0" u="none" strike="noStrike" kern="1200" cap="none" spc="0" normalizeH="0" baseline="0" noProof="0" dirty="0">
              <a:ln>
                <a:noFill/>
              </a:ln>
              <a:solidFill>
                <a:srgbClr val="00808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F42C2F8-3913-494C-A7A8-06944943C592}"/>
              </a:ext>
            </a:extLst>
          </p:cNvPr>
          <p:cNvPicPr>
            <a:picLocks noChangeAspect="1"/>
          </p:cNvPicPr>
          <p:nvPr/>
        </p:nvPicPr>
        <p:blipFill>
          <a:blip r:embed="rId4"/>
          <a:stretch>
            <a:fillRect/>
          </a:stretch>
        </p:blipFill>
        <p:spPr>
          <a:xfrm>
            <a:off x="8158606" y="5572839"/>
            <a:ext cx="3590925" cy="1009650"/>
          </a:xfrm>
          <a:prstGeom prst="rect">
            <a:avLst/>
          </a:prstGeom>
        </p:spPr>
      </p:pic>
      <p:pic>
        <p:nvPicPr>
          <p:cNvPr id="4" name="Picture 3">
            <a:extLst>
              <a:ext uri="{FF2B5EF4-FFF2-40B4-BE49-F238E27FC236}">
                <a16:creationId xmlns:a16="http://schemas.microsoft.com/office/drawing/2014/main" id="{A80FA353-FD61-4887-BE53-CF89DE90424F}"/>
              </a:ext>
            </a:extLst>
          </p:cNvPr>
          <p:cNvPicPr>
            <a:picLocks noChangeAspect="1"/>
          </p:cNvPicPr>
          <p:nvPr/>
        </p:nvPicPr>
        <p:blipFill>
          <a:blip r:embed="rId5"/>
          <a:stretch>
            <a:fillRect/>
          </a:stretch>
        </p:blipFill>
        <p:spPr>
          <a:xfrm>
            <a:off x="271650" y="5793595"/>
            <a:ext cx="6775269" cy="568139"/>
          </a:xfrm>
          <a:prstGeom prst="rect">
            <a:avLst/>
          </a:prstGeom>
        </p:spPr>
      </p:pic>
      <p:sp>
        <p:nvSpPr>
          <p:cNvPr id="7" name="TextBox 6">
            <a:extLst>
              <a:ext uri="{FF2B5EF4-FFF2-40B4-BE49-F238E27FC236}">
                <a16:creationId xmlns:a16="http://schemas.microsoft.com/office/drawing/2014/main" id="{842BA807-0209-4B74-8E63-DEB2F8AB95F0}"/>
              </a:ext>
            </a:extLst>
          </p:cNvPr>
          <p:cNvSpPr txBox="1"/>
          <p:nvPr/>
        </p:nvSpPr>
        <p:spPr>
          <a:xfrm>
            <a:off x="11192709" y="6429472"/>
            <a:ext cx="9621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4/21/2021</a:t>
            </a:r>
          </a:p>
        </p:txBody>
      </p:sp>
    </p:spTree>
    <p:extLst>
      <p:ext uri="{BB962C8B-B14F-4D97-AF65-F5344CB8AC3E}">
        <p14:creationId xmlns:p14="http://schemas.microsoft.com/office/powerpoint/2010/main" val="130926558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E8ED53B-5A7D-4402-A412-D929C8340427}"/>
              </a:ext>
            </a:extLst>
          </p:cNvPr>
          <p:cNvSpPr/>
          <p:nvPr/>
        </p:nvSpPr>
        <p:spPr>
          <a:xfrm>
            <a:off x="0" y="1051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24" name="Picture 23" descr="Logo&#10;&#10;Description automatically generated">
            <a:extLst>
              <a:ext uri="{FF2B5EF4-FFF2-40B4-BE49-F238E27FC236}">
                <a16:creationId xmlns:a16="http://schemas.microsoft.com/office/drawing/2014/main" id="{C0B73A39-84BE-4DCA-B567-ADE293A7F5AD}"/>
              </a:ext>
            </a:extLst>
          </p:cNvPr>
          <p:cNvPicPr>
            <a:picLocks noChangeAspect="1"/>
          </p:cNvPicPr>
          <p:nvPr/>
        </p:nvPicPr>
        <p:blipFill rotWithShape="1">
          <a:blip r:embed="rId3">
            <a:extLst>
              <a:ext uri="{28A0092B-C50C-407E-A947-70E740481C1C}">
                <a14:useLocalDpi xmlns:a14="http://schemas.microsoft.com/office/drawing/2010/main" val="0"/>
              </a:ext>
            </a:extLst>
          </a:blip>
          <a:srcRect l="22864" t="23342" r="23593" b="25255"/>
          <a:stretch/>
        </p:blipFill>
        <p:spPr>
          <a:xfrm>
            <a:off x="11426750" y="6112834"/>
            <a:ext cx="765250" cy="734655"/>
          </a:xfrm>
          <a:prstGeom prst="rect">
            <a:avLst/>
          </a:prstGeom>
        </p:spPr>
      </p:pic>
      <p:pic>
        <p:nvPicPr>
          <p:cNvPr id="30" name="Picture 29">
            <a:extLst>
              <a:ext uri="{FF2B5EF4-FFF2-40B4-BE49-F238E27FC236}">
                <a16:creationId xmlns:a16="http://schemas.microsoft.com/office/drawing/2014/main" id="{9F390D3A-5808-42D5-8C24-3F9B82384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908" y="862024"/>
            <a:ext cx="5154973" cy="5154973"/>
          </a:xfrm>
          <a:prstGeom prst="rect">
            <a:avLst/>
          </a:prstGeom>
        </p:spPr>
      </p:pic>
      <p:sp>
        <p:nvSpPr>
          <p:cNvPr id="31" name="Title 1">
            <a:extLst>
              <a:ext uri="{FF2B5EF4-FFF2-40B4-BE49-F238E27FC236}">
                <a16:creationId xmlns:a16="http://schemas.microsoft.com/office/drawing/2014/main" id="{CF061FB9-C0DC-488B-8A88-D438DB24E927}"/>
              </a:ext>
            </a:extLst>
          </p:cNvPr>
          <p:cNvSpPr txBox="1">
            <a:spLocks/>
          </p:cNvSpPr>
          <p:nvPr/>
        </p:nvSpPr>
        <p:spPr>
          <a:xfrm>
            <a:off x="6451341" y="2223602"/>
            <a:ext cx="4992231" cy="243181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b="1" kern="1200" smtClean="0">
                <a:solidFill>
                  <a:schemeClr val="accent2"/>
                </a:solidFill>
                <a:latin typeface="Montserrat" panose="000005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504B4B"/>
                </a:solidFill>
                <a:effectLst/>
                <a:uLnTx/>
                <a:uFillTx/>
                <a:latin typeface="Montserrat" panose="00000500000000000000" pitchFamily="50" charset="0"/>
                <a:ea typeface="+mj-ea"/>
                <a:cs typeface="+mj-cs"/>
              </a:rPr>
              <a:t>Dr. Scott Cherry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2F0F0">
                    <a:lumMod val="25000"/>
                  </a:srgbClr>
                </a:solidFill>
                <a:effectLst/>
                <a:uLnTx/>
                <a:uFillTx/>
                <a:latin typeface="Montserrat" panose="00000500000000000000" pitchFamily="50" charset="0"/>
                <a:ea typeface="+mj-ea"/>
                <a:cs typeface="+mj-cs"/>
              </a:rPr>
              <a:t>DO, MPH, FACOEM</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1000" b="1" i="0" u="none" strike="noStrike" kern="1200" cap="none" spc="0" normalizeH="0" baseline="0" noProof="0">
                <a:ln>
                  <a:noFill/>
                </a:ln>
                <a:solidFill>
                  <a:srgbClr val="3A90A7"/>
                </a:solidFill>
                <a:effectLst/>
                <a:uLnTx/>
                <a:uFillTx/>
                <a:latin typeface="Montserrat" panose="00000500000000000000" pitchFamily="50" charset="0"/>
                <a:ea typeface="+mj-ea"/>
                <a:cs typeface="+mj-cs"/>
              </a:rPr>
            </a:br>
            <a:br>
              <a:rPr kumimoji="0" lang="en-US" sz="900" b="1" i="0" u="none" strike="noStrike" kern="1200" cap="none" spc="0" normalizeH="0" baseline="0" noProof="0">
                <a:ln>
                  <a:noFill/>
                </a:ln>
                <a:solidFill>
                  <a:srgbClr val="3A90A7"/>
                </a:solidFill>
                <a:effectLst/>
                <a:uLnTx/>
                <a:uFillTx/>
                <a:latin typeface="Montserrat" panose="00000500000000000000" pitchFamily="50" charset="0"/>
                <a:ea typeface="+mj-ea"/>
                <a:cs typeface="+mj-cs"/>
              </a:rPr>
            </a:br>
            <a:r>
              <a:rPr kumimoji="0" lang="en-US" sz="2400" b="0" i="0" u="none" strike="noStrike" kern="1200" cap="none" spc="0" normalizeH="0" baseline="0" noProof="0">
                <a:ln>
                  <a:noFill/>
                </a:ln>
                <a:solidFill>
                  <a:srgbClr val="F04D24"/>
                </a:solidFill>
                <a:effectLst/>
                <a:uLnTx/>
                <a:uFillTx/>
                <a:latin typeface="Montserrat" panose="00000500000000000000" pitchFamily="50" charset="0"/>
                <a:ea typeface="+mj-ea"/>
                <a:cs typeface="+mj-cs"/>
              </a:rPr>
              <a:t>Chief Medical Officer </a:t>
            </a:r>
            <a:br>
              <a:rPr kumimoji="0" lang="en-US" sz="2400" b="0" i="0" u="none" strike="noStrike" kern="1200" cap="none" spc="0" normalizeH="0" baseline="0" noProof="0">
                <a:ln>
                  <a:noFill/>
                </a:ln>
                <a:solidFill>
                  <a:srgbClr val="F04D24"/>
                </a:solidFill>
                <a:effectLst/>
                <a:uLnTx/>
                <a:uFillTx/>
                <a:latin typeface="Montserrat" panose="00000500000000000000" pitchFamily="50" charset="0"/>
                <a:ea typeface="+mj-ea"/>
                <a:cs typeface="+mj-cs"/>
              </a:rPr>
            </a:br>
            <a:br>
              <a:rPr kumimoji="0" lang="en-US" sz="500" b="1" i="0" u="none" strike="noStrike" kern="1200" cap="none" spc="0" normalizeH="0" baseline="0" noProof="0">
                <a:ln>
                  <a:noFill/>
                </a:ln>
                <a:solidFill>
                  <a:srgbClr val="F04D24"/>
                </a:solidFill>
                <a:effectLst/>
                <a:uLnTx/>
                <a:uFillTx/>
                <a:latin typeface="Montserrat" panose="00000500000000000000" pitchFamily="50" charset="0"/>
                <a:ea typeface="+mj-ea"/>
                <a:cs typeface="+mj-cs"/>
              </a:rPr>
            </a:br>
            <a:r>
              <a:rPr kumimoji="0" lang="en-US" sz="2400" b="1" i="0" u="none" strike="noStrike" kern="1200" cap="none" spc="0" normalizeH="0" baseline="0" noProof="0">
                <a:ln>
                  <a:noFill/>
                </a:ln>
                <a:solidFill>
                  <a:srgbClr val="F04D24"/>
                </a:solidFill>
                <a:effectLst/>
                <a:uLnTx/>
                <a:uFillTx/>
                <a:latin typeface="Montserrat" panose="00000500000000000000" pitchFamily="50" charset="0"/>
                <a:ea typeface="+mj-ea"/>
                <a:cs typeface="+mj-cs"/>
              </a:rPr>
              <a:t>AXIOM</a:t>
            </a:r>
            <a:r>
              <a:rPr kumimoji="0" lang="en-US" sz="2400" b="0" i="0" u="none" strike="noStrike" kern="1200" cap="none" spc="0" normalizeH="0" baseline="0" noProof="0">
                <a:ln>
                  <a:noFill/>
                </a:ln>
                <a:solidFill>
                  <a:srgbClr val="F04D24"/>
                </a:solidFill>
                <a:effectLst/>
                <a:uLnTx/>
                <a:uFillTx/>
                <a:latin typeface="Montserrat" panose="00000500000000000000" pitchFamily="50" charset="0"/>
                <a:ea typeface="+mj-ea"/>
                <a:cs typeface="+mj-cs"/>
              </a:rPr>
              <a:t>MEDICAL</a:t>
            </a:r>
            <a:endParaRPr kumimoji="0" lang="en-US" sz="2000" b="1" i="0" u="none" strike="noStrike" kern="1200" cap="none" spc="0" normalizeH="0" baseline="0" noProof="0">
              <a:ln>
                <a:noFill/>
              </a:ln>
              <a:solidFill>
                <a:srgbClr val="F04D24"/>
              </a:solidFill>
              <a:effectLst/>
              <a:uLnTx/>
              <a:uFillTx/>
              <a:latin typeface="Montserrat" panose="00000500000000000000" pitchFamily="50" charset="0"/>
              <a:ea typeface="+mj-ea"/>
              <a:cs typeface="+mj-cs"/>
            </a:endParaRPr>
          </a:p>
        </p:txBody>
      </p:sp>
    </p:spTree>
    <p:extLst>
      <p:ext uri="{BB962C8B-B14F-4D97-AF65-F5344CB8AC3E}">
        <p14:creationId xmlns:p14="http://schemas.microsoft.com/office/powerpoint/2010/main" val="49792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E8ED53B-5A7D-4402-A412-D929C8340427}"/>
              </a:ext>
            </a:extLst>
          </p:cNvPr>
          <p:cNvSpPr/>
          <p:nvPr/>
        </p:nvSpPr>
        <p:spPr>
          <a:xfrm>
            <a:off x="0" y="1051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9" name="Title 8">
            <a:extLst>
              <a:ext uri="{FF2B5EF4-FFF2-40B4-BE49-F238E27FC236}">
                <a16:creationId xmlns:a16="http://schemas.microsoft.com/office/drawing/2014/main" id="{6B1F04BC-B68C-486A-B668-8A389DC0D726}"/>
              </a:ext>
            </a:extLst>
          </p:cNvPr>
          <p:cNvSpPr>
            <a:spLocks noGrp="1"/>
          </p:cNvSpPr>
          <p:nvPr>
            <p:ph type="title"/>
          </p:nvPr>
        </p:nvSpPr>
        <p:spPr>
          <a:xfrm>
            <a:off x="838199" y="305353"/>
            <a:ext cx="10694672" cy="1325563"/>
          </a:xfrm>
        </p:spPr>
        <p:txBody>
          <a:bodyPr>
            <a:noAutofit/>
          </a:bodyPr>
          <a:lstStyle/>
          <a:p>
            <a:r>
              <a:rPr lang="en-US" sz="3600" dirty="0">
                <a:solidFill>
                  <a:schemeClr val="accent6">
                    <a:lumMod val="25000"/>
                  </a:schemeClr>
                </a:solidFill>
                <a:latin typeface="Montserrat"/>
              </a:rPr>
              <a:t>COVID-19 POLICY DEVELOPMENT  </a:t>
            </a:r>
            <a:r>
              <a:rPr lang="en-US" sz="3600" b="0" dirty="0">
                <a:solidFill>
                  <a:schemeClr val="accent6">
                    <a:lumMod val="25000"/>
                  </a:schemeClr>
                </a:solidFill>
                <a:latin typeface="Montserrat"/>
              </a:rPr>
              <a:t>LEGAL/PRACTICAL CONSIDERATIONS </a:t>
            </a:r>
            <a:endParaRPr lang="en-US" sz="3600" b="0" dirty="0">
              <a:solidFill>
                <a:schemeClr val="accent1"/>
              </a:solidFill>
              <a:latin typeface="Montserrat" panose="00000500000000000000" charset="0"/>
            </a:endParaRPr>
          </a:p>
        </p:txBody>
      </p:sp>
      <p:sp>
        <p:nvSpPr>
          <p:cNvPr id="11" name="Rectangle 10">
            <a:extLst>
              <a:ext uri="{FF2B5EF4-FFF2-40B4-BE49-F238E27FC236}">
                <a16:creationId xmlns:a16="http://schemas.microsoft.com/office/drawing/2014/main" id="{280678B3-0F2C-45BE-9FF0-5D19BC933BD9}"/>
              </a:ext>
            </a:extLst>
          </p:cNvPr>
          <p:cNvSpPr/>
          <p:nvPr/>
        </p:nvSpPr>
        <p:spPr>
          <a:xfrm>
            <a:off x="1297459" y="2113335"/>
            <a:ext cx="389425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A90A7"/>
                </a:solidFill>
                <a:effectLst/>
                <a:uLnTx/>
                <a:uFillTx/>
                <a:latin typeface="Montserrat"/>
                <a:ea typeface="+mn-ea"/>
                <a:cs typeface="+mn-cs"/>
              </a:rPr>
              <a:t>LIABILITY</a:t>
            </a:r>
            <a:r>
              <a:rPr kumimoji="0" lang="en-US" sz="2400" b="0" i="0" u="none" strike="noStrike" kern="1200" cap="none" spc="0" normalizeH="0" baseline="0" noProof="0" dirty="0">
                <a:ln>
                  <a:noFill/>
                </a:ln>
                <a:solidFill>
                  <a:srgbClr val="3A90A7"/>
                </a:solidFill>
                <a:effectLst/>
                <a:uLnTx/>
                <a:uFillTx/>
                <a:latin typeface="Montserrat"/>
                <a:ea typeface="+mn-ea"/>
                <a:cs typeface="+mn-cs"/>
              </a:rPr>
              <a:t> </a:t>
            </a:r>
          </a:p>
        </p:txBody>
      </p:sp>
      <p:cxnSp>
        <p:nvCxnSpPr>
          <p:cNvPr id="38" name="Straight Connector 37">
            <a:extLst>
              <a:ext uri="{FF2B5EF4-FFF2-40B4-BE49-F238E27FC236}">
                <a16:creationId xmlns:a16="http://schemas.microsoft.com/office/drawing/2014/main" id="{762CC952-38A7-4BB4-A5FC-E5D8654F4163}"/>
              </a:ext>
            </a:extLst>
          </p:cNvPr>
          <p:cNvCxnSpPr>
            <a:cxnSpLocks/>
          </p:cNvCxnSpPr>
          <p:nvPr/>
        </p:nvCxnSpPr>
        <p:spPr>
          <a:xfrm>
            <a:off x="1297459" y="1761919"/>
            <a:ext cx="9774195" cy="0"/>
          </a:xfrm>
          <a:prstGeom prst="line">
            <a:avLst/>
          </a:prstGeom>
          <a:ln w="28575">
            <a:solidFill>
              <a:schemeClr val="bg2"/>
            </a:solidFill>
          </a:ln>
        </p:spPr>
        <p:style>
          <a:lnRef idx="1">
            <a:schemeClr val="dk1"/>
          </a:lnRef>
          <a:fillRef idx="0">
            <a:schemeClr val="dk1"/>
          </a:fillRef>
          <a:effectRef idx="0">
            <a:schemeClr val="dk1"/>
          </a:effectRef>
          <a:fontRef idx="minor">
            <a:schemeClr val="tx1"/>
          </a:fontRef>
        </p:style>
      </p:cxnSp>
      <p:pic>
        <p:nvPicPr>
          <p:cNvPr id="24" name="Picture 23" descr="Logo&#10;&#10;Description automatically generated">
            <a:extLst>
              <a:ext uri="{FF2B5EF4-FFF2-40B4-BE49-F238E27FC236}">
                <a16:creationId xmlns:a16="http://schemas.microsoft.com/office/drawing/2014/main" id="{C0B73A39-84BE-4DCA-B567-ADE293A7F5AD}"/>
              </a:ext>
            </a:extLst>
          </p:cNvPr>
          <p:cNvPicPr>
            <a:picLocks noChangeAspect="1"/>
          </p:cNvPicPr>
          <p:nvPr/>
        </p:nvPicPr>
        <p:blipFill rotWithShape="1">
          <a:blip r:embed="rId3">
            <a:extLst>
              <a:ext uri="{28A0092B-C50C-407E-A947-70E740481C1C}">
                <a14:useLocalDpi xmlns:a14="http://schemas.microsoft.com/office/drawing/2010/main" val="0"/>
              </a:ext>
            </a:extLst>
          </a:blip>
          <a:srcRect l="22864" t="23342" r="23593" b="25255"/>
          <a:stretch/>
        </p:blipFill>
        <p:spPr>
          <a:xfrm>
            <a:off x="11426750" y="6112834"/>
            <a:ext cx="765250" cy="734655"/>
          </a:xfrm>
          <a:prstGeom prst="rect">
            <a:avLst/>
          </a:prstGeom>
        </p:spPr>
      </p:pic>
      <p:sp>
        <p:nvSpPr>
          <p:cNvPr id="33" name="Rectangle 32">
            <a:extLst>
              <a:ext uri="{FF2B5EF4-FFF2-40B4-BE49-F238E27FC236}">
                <a16:creationId xmlns:a16="http://schemas.microsoft.com/office/drawing/2014/main" id="{7C922AA2-DF42-4296-BDD7-C32667EE21A2}"/>
              </a:ext>
            </a:extLst>
          </p:cNvPr>
          <p:cNvSpPr/>
          <p:nvPr/>
        </p:nvSpPr>
        <p:spPr>
          <a:xfrm>
            <a:off x="6904124" y="2113335"/>
            <a:ext cx="205204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4D24"/>
                </a:solidFill>
                <a:effectLst/>
                <a:uLnTx/>
                <a:uFillTx/>
                <a:latin typeface="Montserrat"/>
                <a:ea typeface="+mn-ea"/>
                <a:cs typeface="+mn-cs"/>
              </a:rPr>
              <a:t>PRACTICAL</a:t>
            </a:r>
            <a:endParaRPr kumimoji="0" lang="en-US" sz="2400" b="0" i="0" u="none" strike="noStrike" kern="1200" cap="none" spc="0" normalizeH="0" baseline="0" noProof="0" dirty="0">
              <a:ln>
                <a:noFill/>
              </a:ln>
              <a:solidFill>
                <a:srgbClr val="F04D24"/>
              </a:solidFill>
              <a:effectLst/>
              <a:uLnTx/>
              <a:uFillTx/>
              <a:latin typeface="Montserrat"/>
              <a:ea typeface="+mn-ea"/>
              <a:cs typeface="+mn-cs"/>
            </a:endParaRPr>
          </a:p>
        </p:txBody>
      </p:sp>
      <p:sp>
        <p:nvSpPr>
          <p:cNvPr id="2" name="Rectangle 1">
            <a:extLst>
              <a:ext uri="{FF2B5EF4-FFF2-40B4-BE49-F238E27FC236}">
                <a16:creationId xmlns:a16="http://schemas.microsoft.com/office/drawing/2014/main" id="{DBE15AC5-7083-4BBD-996A-BD38259C3CED}"/>
              </a:ext>
            </a:extLst>
          </p:cNvPr>
          <p:cNvSpPr/>
          <p:nvPr/>
        </p:nvSpPr>
        <p:spPr>
          <a:xfrm>
            <a:off x="1297458" y="2589380"/>
            <a:ext cx="479854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46F6F"/>
                </a:solidFill>
                <a:effectLst/>
                <a:uLnTx/>
                <a:uFillTx/>
                <a:latin typeface="Montserrat"/>
                <a:ea typeface="+mn-ea"/>
                <a:cs typeface="+mn-cs"/>
              </a:rPr>
              <a:t>Vaccine Authorized Under Emergency Use Act vs. Full FDA Approval </a:t>
            </a:r>
          </a:p>
        </p:txBody>
      </p:sp>
      <p:sp>
        <p:nvSpPr>
          <p:cNvPr id="35" name="Rectangle 34">
            <a:extLst>
              <a:ext uri="{FF2B5EF4-FFF2-40B4-BE49-F238E27FC236}">
                <a16:creationId xmlns:a16="http://schemas.microsoft.com/office/drawing/2014/main" id="{2DF18E33-14E3-4D73-B10B-399A5F68C4A7}"/>
              </a:ext>
            </a:extLst>
          </p:cNvPr>
          <p:cNvSpPr/>
          <p:nvPr/>
        </p:nvSpPr>
        <p:spPr>
          <a:xfrm>
            <a:off x="7793019" y="2816075"/>
            <a:ext cx="325457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46F6F"/>
                </a:solidFill>
                <a:effectLst/>
                <a:uLnTx/>
                <a:uFillTx/>
                <a:latin typeface="Montserrat"/>
                <a:ea typeface="+mn-ea"/>
                <a:cs typeface="+mn-cs"/>
              </a:rPr>
              <a:t>Timing/Rollout</a:t>
            </a:r>
          </a:p>
        </p:txBody>
      </p:sp>
      <p:sp>
        <p:nvSpPr>
          <p:cNvPr id="42" name="Oval 41">
            <a:extLst>
              <a:ext uri="{FF2B5EF4-FFF2-40B4-BE49-F238E27FC236}">
                <a16:creationId xmlns:a16="http://schemas.microsoft.com/office/drawing/2014/main" id="{7F1132C7-4FB7-418A-9B42-6EA20D1ABB94}"/>
              </a:ext>
            </a:extLst>
          </p:cNvPr>
          <p:cNvSpPr/>
          <p:nvPr/>
        </p:nvSpPr>
        <p:spPr>
          <a:xfrm>
            <a:off x="7044157" y="2705461"/>
            <a:ext cx="597822" cy="597822"/>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49" name="Graphic 48" descr="Clock">
            <a:extLst>
              <a:ext uri="{FF2B5EF4-FFF2-40B4-BE49-F238E27FC236}">
                <a16:creationId xmlns:a16="http://schemas.microsoft.com/office/drawing/2014/main" id="{EDE2C019-1F33-4E48-9A6F-3149BBF37B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109973" y="2769488"/>
            <a:ext cx="471224" cy="471224"/>
          </a:xfrm>
          <a:prstGeom prst="rect">
            <a:avLst/>
          </a:prstGeom>
        </p:spPr>
      </p:pic>
      <p:sp>
        <p:nvSpPr>
          <p:cNvPr id="50" name="Oval 49">
            <a:extLst>
              <a:ext uri="{FF2B5EF4-FFF2-40B4-BE49-F238E27FC236}">
                <a16:creationId xmlns:a16="http://schemas.microsoft.com/office/drawing/2014/main" id="{468DA28E-54F5-4341-B366-ECF71B8DECD0}"/>
              </a:ext>
            </a:extLst>
          </p:cNvPr>
          <p:cNvSpPr/>
          <p:nvPr/>
        </p:nvSpPr>
        <p:spPr>
          <a:xfrm>
            <a:off x="7044157" y="3543370"/>
            <a:ext cx="597822" cy="597822"/>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51" name="Graphic 50" descr="Transfer">
            <a:extLst>
              <a:ext uri="{FF2B5EF4-FFF2-40B4-BE49-F238E27FC236}">
                <a16:creationId xmlns:a16="http://schemas.microsoft.com/office/drawing/2014/main" id="{711D3D37-D9CA-4D59-9BED-BDB61F2FC5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137511" y="3632548"/>
            <a:ext cx="412015" cy="412015"/>
          </a:xfrm>
          <a:prstGeom prst="rect">
            <a:avLst/>
          </a:prstGeom>
        </p:spPr>
      </p:pic>
      <p:sp>
        <p:nvSpPr>
          <p:cNvPr id="52" name="Oval 51">
            <a:extLst>
              <a:ext uri="{FF2B5EF4-FFF2-40B4-BE49-F238E27FC236}">
                <a16:creationId xmlns:a16="http://schemas.microsoft.com/office/drawing/2014/main" id="{BA3A718F-EF48-4C58-B23F-B5780A92663D}"/>
              </a:ext>
            </a:extLst>
          </p:cNvPr>
          <p:cNvSpPr/>
          <p:nvPr/>
        </p:nvSpPr>
        <p:spPr>
          <a:xfrm>
            <a:off x="7038553" y="4387239"/>
            <a:ext cx="597822" cy="597822"/>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53" name="Graphic 52" descr="Checklist">
            <a:extLst>
              <a:ext uri="{FF2B5EF4-FFF2-40B4-BE49-F238E27FC236}">
                <a16:creationId xmlns:a16="http://schemas.microsoft.com/office/drawing/2014/main" id="{1C0DFDFD-BA47-41AD-AFF2-F0EE323293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118851" y="4458659"/>
            <a:ext cx="437226" cy="437226"/>
          </a:xfrm>
          <a:prstGeom prst="rect">
            <a:avLst/>
          </a:prstGeom>
        </p:spPr>
      </p:pic>
      <p:sp>
        <p:nvSpPr>
          <p:cNvPr id="54" name="Oval 53">
            <a:extLst>
              <a:ext uri="{FF2B5EF4-FFF2-40B4-BE49-F238E27FC236}">
                <a16:creationId xmlns:a16="http://schemas.microsoft.com/office/drawing/2014/main" id="{0B9DABCC-52F6-4569-BC2E-8491EA36E0C8}"/>
              </a:ext>
            </a:extLst>
          </p:cNvPr>
          <p:cNvSpPr/>
          <p:nvPr/>
        </p:nvSpPr>
        <p:spPr>
          <a:xfrm>
            <a:off x="7044157" y="5234075"/>
            <a:ext cx="597822" cy="597822"/>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55" name="Graphic 54" descr="Sad face with no fill">
            <a:extLst>
              <a:ext uri="{FF2B5EF4-FFF2-40B4-BE49-F238E27FC236}">
                <a16:creationId xmlns:a16="http://schemas.microsoft.com/office/drawing/2014/main" id="{EA17D0C4-EF6A-4FEB-A6E5-8A19BA7945E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125290" y="5314373"/>
            <a:ext cx="437226" cy="437226"/>
          </a:xfrm>
          <a:prstGeom prst="rect">
            <a:avLst/>
          </a:prstGeom>
        </p:spPr>
      </p:pic>
      <p:sp>
        <p:nvSpPr>
          <p:cNvPr id="57" name="Rectangle 56">
            <a:extLst>
              <a:ext uri="{FF2B5EF4-FFF2-40B4-BE49-F238E27FC236}">
                <a16:creationId xmlns:a16="http://schemas.microsoft.com/office/drawing/2014/main" id="{07ED7877-AA77-4572-9053-25E2864F6328}"/>
              </a:ext>
            </a:extLst>
          </p:cNvPr>
          <p:cNvSpPr/>
          <p:nvPr/>
        </p:nvSpPr>
        <p:spPr>
          <a:xfrm>
            <a:off x="7793019" y="3657615"/>
            <a:ext cx="325457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46F6F"/>
                </a:solidFill>
                <a:effectLst/>
                <a:uLnTx/>
                <a:uFillTx/>
                <a:latin typeface="Montserrat"/>
                <a:ea typeface="+mn-ea"/>
                <a:cs typeface="+mn-cs"/>
              </a:rPr>
              <a:t>Side Effects </a:t>
            </a:r>
          </a:p>
        </p:txBody>
      </p:sp>
      <p:sp>
        <p:nvSpPr>
          <p:cNvPr id="58" name="Rectangle 57">
            <a:extLst>
              <a:ext uri="{FF2B5EF4-FFF2-40B4-BE49-F238E27FC236}">
                <a16:creationId xmlns:a16="http://schemas.microsoft.com/office/drawing/2014/main" id="{7BCE1B26-C332-450B-8ABF-33711001AC84}"/>
              </a:ext>
            </a:extLst>
          </p:cNvPr>
          <p:cNvSpPr/>
          <p:nvPr/>
        </p:nvSpPr>
        <p:spPr>
          <a:xfrm>
            <a:off x="7814915" y="4210897"/>
            <a:ext cx="467895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46F6F"/>
                </a:solidFill>
                <a:effectLst/>
                <a:uLnTx/>
                <a:uFillTx/>
                <a:latin typeface="Montserrat"/>
                <a:ea typeface="+mn-ea"/>
                <a:cs typeface="+mn-cs"/>
              </a:rPr>
              <a:t>Goals of Vaccination Program (Infection vs. Severe Disease Prevention</a:t>
            </a:r>
          </a:p>
        </p:txBody>
      </p:sp>
      <p:sp>
        <p:nvSpPr>
          <p:cNvPr id="59" name="Rectangle 58">
            <a:extLst>
              <a:ext uri="{FF2B5EF4-FFF2-40B4-BE49-F238E27FC236}">
                <a16:creationId xmlns:a16="http://schemas.microsoft.com/office/drawing/2014/main" id="{B2F5EAF0-1CF2-4808-92CE-7E6185293662}"/>
              </a:ext>
            </a:extLst>
          </p:cNvPr>
          <p:cNvSpPr/>
          <p:nvPr/>
        </p:nvSpPr>
        <p:spPr>
          <a:xfrm>
            <a:off x="7793019" y="5347643"/>
            <a:ext cx="402823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46F6F"/>
                </a:solidFill>
                <a:effectLst/>
                <a:uLnTx/>
                <a:uFillTx/>
                <a:latin typeface="Montserrat"/>
                <a:ea typeface="+mn-ea"/>
                <a:cs typeface="+mn-cs"/>
              </a:rPr>
              <a:t>Unintended Consequences </a:t>
            </a:r>
          </a:p>
        </p:txBody>
      </p:sp>
      <p:sp>
        <p:nvSpPr>
          <p:cNvPr id="60" name="Rectangle 59">
            <a:extLst>
              <a:ext uri="{FF2B5EF4-FFF2-40B4-BE49-F238E27FC236}">
                <a16:creationId xmlns:a16="http://schemas.microsoft.com/office/drawing/2014/main" id="{D6CF8D21-FEE6-40C7-9F83-8BD648CD8446}"/>
              </a:ext>
            </a:extLst>
          </p:cNvPr>
          <p:cNvSpPr/>
          <p:nvPr/>
        </p:nvSpPr>
        <p:spPr>
          <a:xfrm>
            <a:off x="2085433" y="3488939"/>
            <a:ext cx="373241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46F6F"/>
                </a:solidFill>
                <a:effectLst/>
                <a:uLnTx/>
                <a:uFillTx/>
                <a:latin typeface="Montserrat"/>
                <a:ea typeface="+mn-ea"/>
                <a:cs typeface="+mn-cs"/>
              </a:rPr>
              <a:t>Vaccine Injury Compensation Program (Medical Risk) </a:t>
            </a:r>
          </a:p>
        </p:txBody>
      </p:sp>
      <p:sp>
        <p:nvSpPr>
          <p:cNvPr id="61" name="Oval 60">
            <a:extLst>
              <a:ext uri="{FF2B5EF4-FFF2-40B4-BE49-F238E27FC236}">
                <a16:creationId xmlns:a16="http://schemas.microsoft.com/office/drawing/2014/main" id="{3EBDDE82-371F-4025-BE23-2C568DB9E46C}"/>
              </a:ext>
            </a:extLst>
          </p:cNvPr>
          <p:cNvSpPr/>
          <p:nvPr/>
        </p:nvSpPr>
        <p:spPr>
          <a:xfrm>
            <a:off x="1336571" y="3513194"/>
            <a:ext cx="597822" cy="597822"/>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62" name="Graphic 61" descr="Needle">
            <a:extLst>
              <a:ext uri="{FF2B5EF4-FFF2-40B4-BE49-F238E27FC236}">
                <a16:creationId xmlns:a16="http://schemas.microsoft.com/office/drawing/2014/main" id="{B378B2BA-27FD-4BF4-BD5B-FA67F9EEAE4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436863" y="3585370"/>
            <a:ext cx="416475" cy="416475"/>
          </a:xfrm>
          <a:prstGeom prst="rect">
            <a:avLst/>
          </a:prstGeom>
        </p:spPr>
      </p:pic>
      <p:sp>
        <p:nvSpPr>
          <p:cNvPr id="63" name="Oval 62">
            <a:extLst>
              <a:ext uri="{FF2B5EF4-FFF2-40B4-BE49-F238E27FC236}">
                <a16:creationId xmlns:a16="http://schemas.microsoft.com/office/drawing/2014/main" id="{FE5C0E0C-CF41-4CFC-A692-887B716FEE13}"/>
              </a:ext>
            </a:extLst>
          </p:cNvPr>
          <p:cNvSpPr/>
          <p:nvPr/>
        </p:nvSpPr>
        <p:spPr>
          <a:xfrm>
            <a:off x="1336571" y="4351103"/>
            <a:ext cx="597822" cy="597822"/>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64" name="Graphic 63" descr="Briefcase">
            <a:extLst>
              <a:ext uri="{FF2B5EF4-FFF2-40B4-BE49-F238E27FC236}">
                <a16:creationId xmlns:a16="http://schemas.microsoft.com/office/drawing/2014/main" id="{6BFE12E4-AB7D-49F0-A365-830F3ADF7B9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405730" y="4402330"/>
            <a:ext cx="446626" cy="446626"/>
          </a:xfrm>
          <a:prstGeom prst="rect">
            <a:avLst/>
          </a:prstGeom>
        </p:spPr>
      </p:pic>
      <p:sp>
        <p:nvSpPr>
          <p:cNvPr id="65" name="Rectangle 64">
            <a:extLst>
              <a:ext uri="{FF2B5EF4-FFF2-40B4-BE49-F238E27FC236}">
                <a16:creationId xmlns:a16="http://schemas.microsoft.com/office/drawing/2014/main" id="{2D2F78BA-BB71-4802-9514-4E36A79CF593}"/>
              </a:ext>
            </a:extLst>
          </p:cNvPr>
          <p:cNvSpPr/>
          <p:nvPr/>
        </p:nvSpPr>
        <p:spPr>
          <a:xfrm>
            <a:off x="2085433" y="4465348"/>
            <a:ext cx="325457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46F6F"/>
                </a:solidFill>
                <a:effectLst/>
                <a:uLnTx/>
                <a:uFillTx/>
                <a:latin typeface="Montserrat"/>
                <a:ea typeface="+mn-ea"/>
                <a:cs typeface="+mn-cs"/>
              </a:rPr>
              <a:t>Employment Law Risk?</a:t>
            </a:r>
          </a:p>
        </p:txBody>
      </p:sp>
    </p:spTree>
    <p:extLst>
      <p:ext uri="{BB962C8B-B14F-4D97-AF65-F5344CB8AC3E}">
        <p14:creationId xmlns:p14="http://schemas.microsoft.com/office/powerpoint/2010/main" val="1337715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E8ED53B-5A7D-4402-A412-D929C834042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1" name="Rectangle 10">
            <a:extLst>
              <a:ext uri="{FF2B5EF4-FFF2-40B4-BE49-F238E27FC236}">
                <a16:creationId xmlns:a16="http://schemas.microsoft.com/office/drawing/2014/main" id="{280678B3-0F2C-45BE-9FF0-5D19BC933BD9}"/>
              </a:ext>
            </a:extLst>
          </p:cNvPr>
          <p:cNvSpPr/>
          <p:nvPr/>
        </p:nvSpPr>
        <p:spPr>
          <a:xfrm>
            <a:off x="6584450" y="1183590"/>
            <a:ext cx="528267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46F6F"/>
                </a:solidFill>
                <a:effectLst/>
                <a:uLnTx/>
                <a:uFillTx/>
                <a:latin typeface="Montserrat"/>
                <a:ea typeface="+mn-ea"/>
                <a:cs typeface="+mn-cs"/>
              </a:rPr>
              <a:t>Risk Assessment Business Necessity</a:t>
            </a:r>
          </a:p>
        </p:txBody>
      </p:sp>
      <p:sp>
        <p:nvSpPr>
          <p:cNvPr id="22" name="Rectangle 21">
            <a:extLst>
              <a:ext uri="{FF2B5EF4-FFF2-40B4-BE49-F238E27FC236}">
                <a16:creationId xmlns:a16="http://schemas.microsoft.com/office/drawing/2014/main" id="{6B8EAED3-2DD2-4E84-A3FA-B2739A497BF4}"/>
              </a:ext>
            </a:extLst>
          </p:cNvPr>
          <p:cNvSpPr/>
          <p:nvPr/>
        </p:nvSpPr>
        <p:spPr>
          <a:xfrm>
            <a:off x="6584450" y="2143998"/>
            <a:ext cx="3966958" cy="64633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46F6F"/>
                </a:solidFill>
                <a:effectLst/>
                <a:uLnTx/>
                <a:uFillTx/>
                <a:latin typeface="Montserrat"/>
                <a:ea typeface="+mn-ea"/>
                <a:cs typeface="+mn-cs"/>
              </a:rPr>
              <a:t>Multi-Stakeholder Approach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46F6F"/>
                </a:solidFill>
                <a:effectLst/>
                <a:uLnTx/>
                <a:uFillTx/>
                <a:latin typeface="Montserrat"/>
                <a:ea typeface="+mn-ea"/>
                <a:cs typeface="+mn-cs"/>
              </a:rPr>
              <a:t>(HR, Legal, Risk, Safety, Medical)</a:t>
            </a:r>
          </a:p>
        </p:txBody>
      </p:sp>
      <p:sp>
        <p:nvSpPr>
          <p:cNvPr id="23" name="Rectangle 22">
            <a:extLst>
              <a:ext uri="{FF2B5EF4-FFF2-40B4-BE49-F238E27FC236}">
                <a16:creationId xmlns:a16="http://schemas.microsoft.com/office/drawing/2014/main" id="{5F9531B5-E39C-4E97-9B16-176BAF7C7149}"/>
              </a:ext>
            </a:extLst>
          </p:cNvPr>
          <p:cNvSpPr/>
          <p:nvPr/>
        </p:nvSpPr>
        <p:spPr>
          <a:xfrm>
            <a:off x="6584451" y="3270200"/>
            <a:ext cx="5435096" cy="264687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46F6F"/>
                </a:solidFill>
                <a:effectLst/>
                <a:uLnTx/>
                <a:uFillTx/>
                <a:latin typeface="Montserrat"/>
                <a:ea typeface="+mn-ea"/>
                <a:cs typeface="+mn-cs"/>
              </a:rPr>
              <a:t>Americans with Disabilities Act (ADA)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6F6F"/>
              </a:solidFill>
              <a:effectLst/>
              <a:uLnTx/>
              <a:uFillTx/>
              <a:latin typeface="Montserrat"/>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46F6F"/>
                </a:solidFill>
                <a:effectLst/>
                <a:uLnTx/>
                <a:uFillTx/>
                <a:latin typeface="Montserrat"/>
                <a:ea typeface="+mn-ea"/>
                <a:cs typeface="+mn-cs"/>
              </a:rPr>
              <a:t>Medical Contraindications May be Considered Disabled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746F6F"/>
              </a:solidFill>
              <a:effectLst/>
              <a:uLnTx/>
              <a:uFillTx/>
              <a:latin typeface="Montserrat"/>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46F6F"/>
                </a:solidFill>
                <a:effectLst/>
                <a:uLnTx/>
                <a:uFillTx/>
                <a:latin typeface="Montserrat"/>
                <a:ea typeface="+mn-ea"/>
                <a:cs typeface="+mn-cs"/>
              </a:rPr>
              <a:t>ADA Violations if Accommodation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46F6F"/>
                </a:solidFill>
                <a:effectLst/>
                <a:uLnTx/>
                <a:uFillTx/>
                <a:latin typeface="Montserrat"/>
                <a:ea typeface="+mn-ea"/>
                <a:cs typeface="+mn-cs"/>
              </a:rPr>
              <a:t>     is Not Available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746F6F"/>
              </a:solidFill>
              <a:effectLst/>
              <a:uLnTx/>
              <a:uFillTx/>
              <a:latin typeface="Montserrat"/>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46F6F"/>
                </a:solidFill>
                <a:effectLst/>
                <a:uLnTx/>
                <a:uFillTx/>
                <a:latin typeface="Montserrat"/>
                <a:ea typeface="+mn-ea"/>
                <a:cs typeface="+mn-cs"/>
              </a:rPr>
              <a:t>Religious Exceptions</a:t>
            </a:r>
          </a:p>
        </p:txBody>
      </p:sp>
      <p:sp>
        <p:nvSpPr>
          <p:cNvPr id="30" name="Oval 29">
            <a:extLst>
              <a:ext uri="{FF2B5EF4-FFF2-40B4-BE49-F238E27FC236}">
                <a16:creationId xmlns:a16="http://schemas.microsoft.com/office/drawing/2014/main" id="{70F0BC78-678B-40BD-9F8B-034188B9D7F4}"/>
              </a:ext>
            </a:extLst>
          </p:cNvPr>
          <p:cNvSpPr/>
          <p:nvPr/>
        </p:nvSpPr>
        <p:spPr>
          <a:xfrm>
            <a:off x="5550935" y="997664"/>
            <a:ext cx="765250" cy="76525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31" name="Graphic 30" descr="Checklist RTL">
            <a:extLst>
              <a:ext uri="{FF2B5EF4-FFF2-40B4-BE49-F238E27FC236}">
                <a16:creationId xmlns:a16="http://schemas.microsoft.com/office/drawing/2014/main" id="{F62342AF-0DA8-489F-8E9F-2310721D12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644572" y="1066658"/>
            <a:ext cx="603197" cy="603197"/>
          </a:xfrm>
          <a:prstGeom prst="rect">
            <a:avLst/>
          </a:prstGeom>
        </p:spPr>
      </p:pic>
      <p:sp>
        <p:nvSpPr>
          <p:cNvPr id="34" name="Oval 33">
            <a:extLst>
              <a:ext uri="{FF2B5EF4-FFF2-40B4-BE49-F238E27FC236}">
                <a16:creationId xmlns:a16="http://schemas.microsoft.com/office/drawing/2014/main" id="{DBAB1F68-401B-409C-BC2E-E3EBD4F1CF52}"/>
              </a:ext>
            </a:extLst>
          </p:cNvPr>
          <p:cNvSpPr/>
          <p:nvPr/>
        </p:nvSpPr>
        <p:spPr>
          <a:xfrm>
            <a:off x="5550935" y="2101899"/>
            <a:ext cx="765250" cy="76525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35" name="Graphic 34" descr="Connections">
            <a:extLst>
              <a:ext uri="{FF2B5EF4-FFF2-40B4-BE49-F238E27FC236}">
                <a16:creationId xmlns:a16="http://schemas.microsoft.com/office/drawing/2014/main" id="{BD8041D1-C184-4975-93A8-F663F3FF8B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648866" y="2198669"/>
            <a:ext cx="571710" cy="571710"/>
          </a:xfrm>
          <a:prstGeom prst="rect">
            <a:avLst/>
          </a:prstGeom>
        </p:spPr>
      </p:pic>
      <p:sp>
        <p:nvSpPr>
          <p:cNvPr id="40" name="Oval 39">
            <a:extLst>
              <a:ext uri="{FF2B5EF4-FFF2-40B4-BE49-F238E27FC236}">
                <a16:creationId xmlns:a16="http://schemas.microsoft.com/office/drawing/2014/main" id="{683D14EE-05D1-48FC-ACA1-9C7545B00367}"/>
              </a:ext>
            </a:extLst>
          </p:cNvPr>
          <p:cNvSpPr/>
          <p:nvPr/>
        </p:nvSpPr>
        <p:spPr>
          <a:xfrm>
            <a:off x="5550935" y="3254249"/>
            <a:ext cx="765250" cy="76525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41" name="Graphic 40" descr="Contract">
            <a:extLst>
              <a:ext uri="{FF2B5EF4-FFF2-40B4-BE49-F238E27FC236}">
                <a16:creationId xmlns:a16="http://schemas.microsoft.com/office/drawing/2014/main" id="{82F5E10F-24B3-4769-BFD1-0BE390D8B6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658642" y="3346392"/>
            <a:ext cx="559678" cy="559678"/>
          </a:xfrm>
          <a:prstGeom prst="rect">
            <a:avLst/>
          </a:prstGeom>
        </p:spPr>
      </p:pic>
      <p:pic>
        <p:nvPicPr>
          <p:cNvPr id="17" name="Picture 16" descr="Logo&#10;&#10;Description automatically generated">
            <a:extLst>
              <a:ext uri="{FF2B5EF4-FFF2-40B4-BE49-F238E27FC236}">
                <a16:creationId xmlns:a16="http://schemas.microsoft.com/office/drawing/2014/main" id="{6D2DCBA7-4811-47C6-9A5C-19CB387EE1E9}"/>
              </a:ext>
            </a:extLst>
          </p:cNvPr>
          <p:cNvPicPr>
            <a:picLocks noChangeAspect="1"/>
          </p:cNvPicPr>
          <p:nvPr/>
        </p:nvPicPr>
        <p:blipFill rotWithShape="1">
          <a:blip r:embed="rId9">
            <a:extLst>
              <a:ext uri="{28A0092B-C50C-407E-A947-70E740481C1C}">
                <a14:useLocalDpi xmlns:a14="http://schemas.microsoft.com/office/drawing/2010/main" val="0"/>
              </a:ext>
            </a:extLst>
          </a:blip>
          <a:srcRect l="22864" t="23342" r="23593" b="25255"/>
          <a:stretch/>
        </p:blipFill>
        <p:spPr>
          <a:xfrm>
            <a:off x="11426750" y="6112834"/>
            <a:ext cx="765250" cy="734655"/>
          </a:xfrm>
          <a:prstGeom prst="rect">
            <a:avLst/>
          </a:prstGeom>
        </p:spPr>
      </p:pic>
      <p:sp>
        <p:nvSpPr>
          <p:cNvPr id="19" name="Rectangle 18">
            <a:extLst>
              <a:ext uri="{FF2B5EF4-FFF2-40B4-BE49-F238E27FC236}">
                <a16:creationId xmlns:a16="http://schemas.microsoft.com/office/drawing/2014/main" id="{6FA018BB-5A4C-4E6E-BDEC-29B87309DE3D}"/>
              </a:ext>
            </a:extLst>
          </p:cNvPr>
          <p:cNvSpPr/>
          <p:nvPr/>
        </p:nvSpPr>
        <p:spPr>
          <a:xfrm>
            <a:off x="765689" y="1515028"/>
            <a:ext cx="5053072" cy="193899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2F0F0">
                    <a:lumMod val="25000"/>
                  </a:srgbClr>
                </a:solidFill>
                <a:effectLst/>
                <a:uLnTx/>
                <a:uFillTx/>
                <a:latin typeface="Montserrat"/>
                <a:ea typeface="+mn-ea"/>
                <a:cs typeface="+mn-cs"/>
              </a:rPr>
              <a:t>EMPLOYEE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B2D6"/>
                </a:solidFill>
                <a:effectLst/>
                <a:uLnTx/>
                <a:uFillTx/>
                <a:latin typeface="Montserrat"/>
                <a:ea typeface="+mn-ea"/>
                <a:cs typeface="+mn-cs"/>
              </a:rPr>
              <a:t>VACCINATION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B2D6"/>
                </a:solidFill>
                <a:effectLst/>
                <a:uLnTx/>
                <a:uFillTx/>
                <a:latin typeface="Montserrat"/>
                <a:ea typeface="+mn-ea"/>
                <a:cs typeface="+mn-cs"/>
              </a:rPr>
              <a:t>MANDATES </a:t>
            </a:r>
            <a:endParaRPr kumimoji="0" lang="en-US" sz="4000" b="1" i="0" u="none" strike="noStrike" kern="1200" cap="none" spc="0" normalizeH="0" baseline="0" noProof="0" dirty="0">
              <a:ln>
                <a:noFill/>
              </a:ln>
              <a:solidFill>
                <a:srgbClr val="44B2D6"/>
              </a:solidFill>
              <a:effectLst/>
              <a:uLnTx/>
              <a:uFillTx/>
              <a:latin typeface="Montserrat" panose="00000500000000000000" charset="0"/>
              <a:ea typeface="+mn-ea"/>
              <a:cs typeface="+mn-cs"/>
            </a:endParaRPr>
          </a:p>
        </p:txBody>
      </p:sp>
    </p:spTree>
    <p:extLst>
      <p:ext uri="{BB962C8B-B14F-4D97-AF65-F5344CB8AC3E}">
        <p14:creationId xmlns:p14="http://schemas.microsoft.com/office/powerpoint/2010/main" val="3617154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A10168-D28F-4D16-AF2C-9C817844034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6" name="Title 1">
            <a:extLst>
              <a:ext uri="{FF2B5EF4-FFF2-40B4-BE49-F238E27FC236}">
                <a16:creationId xmlns:a16="http://schemas.microsoft.com/office/drawing/2014/main" id="{DAE02CE0-4E7D-45EB-B15E-90B6D162931C}"/>
              </a:ext>
            </a:extLst>
          </p:cNvPr>
          <p:cNvSpPr txBox="1">
            <a:spLocks/>
          </p:cNvSpPr>
          <p:nvPr/>
        </p:nvSpPr>
        <p:spPr>
          <a:xfrm>
            <a:off x="699562" y="686279"/>
            <a:ext cx="7813971" cy="2842206"/>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lang="en-US" sz="2400" b="1" kern="1200" smtClean="0">
                <a:solidFill>
                  <a:schemeClr val="accent2"/>
                </a:solidFill>
                <a:latin typeface="Montserrat" panose="00000500000000000000" pitchFamily="50"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2F0F0">
                    <a:lumMod val="25000"/>
                  </a:srgbClr>
                </a:solidFill>
                <a:effectLst/>
                <a:uLnTx/>
                <a:uFillTx/>
                <a:latin typeface="Montserrat" panose="00000500000000000000" charset="0"/>
                <a:ea typeface="+mj-ea"/>
                <a:cs typeface="+mj-cs"/>
              </a:rPr>
              <a:t>SAFETY AND SECURITY IN A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2F0F0">
                    <a:lumMod val="25000"/>
                  </a:srgbClr>
                </a:solidFill>
                <a:effectLst/>
                <a:uLnTx/>
                <a:uFillTx/>
                <a:latin typeface="Montserrat" panose="00000500000000000000" charset="0"/>
                <a:ea typeface="+mj-ea"/>
                <a:cs typeface="+mj-cs"/>
              </a:rPr>
              <a:t>COMPREHENSIVE LAYERED APPROACH </a:t>
            </a:r>
          </a:p>
        </p:txBody>
      </p:sp>
      <p:sp>
        <p:nvSpPr>
          <p:cNvPr id="27" name="Rectangle 26">
            <a:extLst>
              <a:ext uri="{FF2B5EF4-FFF2-40B4-BE49-F238E27FC236}">
                <a16:creationId xmlns:a16="http://schemas.microsoft.com/office/drawing/2014/main" id="{F4F4E8B8-A0DA-4DCE-B7AA-466C90CF4223}"/>
              </a:ext>
            </a:extLst>
          </p:cNvPr>
          <p:cNvSpPr/>
          <p:nvPr/>
        </p:nvSpPr>
        <p:spPr>
          <a:xfrm>
            <a:off x="8673482" y="782909"/>
            <a:ext cx="3518517" cy="5809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9" name="Rectangle 28">
            <a:extLst>
              <a:ext uri="{FF2B5EF4-FFF2-40B4-BE49-F238E27FC236}">
                <a16:creationId xmlns:a16="http://schemas.microsoft.com/office/drawing/2014/main" id="{5BAED1AB-B268-4690-B7D7-494C5200C7C6}"/>
              </a:ext>
            </a:extLst>
          </p:cNvPr>
          <p:cNvSpPr/>
          <p:nvPr/>
        </p:nvSpPr>
        <p:spPr>
          <a:xfrm>
            <a:off x="7267944" y="2027599"/>
            <a:ext cx="4924056" cy="580913"/>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0" name="Rectangle 29">
            <a:extLst>
              <a:ext uri="{FF2B5EF4-FFF2-40B4-BE49-F238E27FC236}">
                <a16:creationId xmlns:a16="http://schemas.microsoft.com/office/drawing/2014/main" id="{C1F6CF0B-3FC3-41A1-9FCD-AEE63086A349}"/>
              </a:ext>
            </a:extLst>
          </p:cNvPr>
          <p:cNvSpPr/>
          <p:nvPr/>
        </p:nvSpPr>
        <p:spPr>
          <a:xfrm>
            <a:off x="6554078" y="2647230"/>
            <a:ext cx="5637921" cy="580913"/>
          </a:xfrm>
          <a:prstGeom prst="rect">
            <a:avLst/>
          </a:prstGeom>
          <a:solidFill>
            <a:srgbClr val="70AD4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Montserrat"/>
              <a:ea typeface="+mn-ea"/>
              <a:cs typeface="+mn-cs"/>
            </a:endParaRPr>
          </a:p>
        </p:txBody>
      </p:sp>
      <p:sp>
        <p:nvSpPr>
          <p:cNvPr id="31" name="Rectangle 30">
            <a:extLst>
              <a:ext uri="{FF2B5EF4-FFF2-40B4-BE49-F238E27FC236}">
                <a16:creationId xmlns:a16="http://schemas.microsoft.com/office/drawing/2014/main" id="{BBF358AC-0F5E-46F8-98CC-F565C37AEF92}"/>
              </a:ext>
            </a:extLst>
          </p:cNvPr>
          <p:cNvSpPr/>
          <p:nvPr/>
        </p:nvSpPr>
        <p:spPr>
          <a:xfrm>
            <a:off x="5863877" y="3272488"/>
            <a:ext cx="6328122" cy="580913"/>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2" name="Rectangle 31">
            <a:extLst>
              <a:ext uri="{FF2B5EF4-FFF2-40B4-BE49-F238E27FC236}">
                <a16:creationId xmlns:a16="http://schemas.microsoft.com/office/drawing/2014/main" id="{5A63D3CE-4B55-4065-9426-D7B350326F76}"/>
              </a:ext>
            </a:extLst>
          </p:cNvPr>
          <p:cNvSpPr/>
          <p:nvPr/>
        </p:nvSpPr>
        <p:spPr>
          <a:xfrm>
            <a:off x="5135204" y="3909849"/>
            <a:ext cx="7056796" cy="580913"/>
          </a:xfrm>
          <a:prstGeom prst="rect">
            <a:avLst/>
          </a:prstGeom>
          <a:solidFill>
            <a:srgbClr val="70AD4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Montserrat"/>
              <a:ea typeface="+mn-ea"/>
              <a:cs typeface="+mn-cs"/>
            </a:endParaRPr>
          </a:p>
        </p:txBody>
      </p:sp>
      <p:sp>
        <p:nvSpPr>
          <p:cNvPr id="33" name="Rectangle 32">
            <a:extLst>
              <a:ext uri="{FF2B5EF4-FFF2-40B4-BE49-F238E27FC236}">
                <a16:creationId xmlns:a16="http://schemas.microsoft.com/office/drawing/2014/main" id="{538B0C93-DE76-4F28-9BBB-837E66C9AB9A}"/>
              </a:ext>
            </a:extLst>
          </p:cNvPr>
          <p:cNvSpPr/>
          <p:nvPr/>
        </p:nvSpPr>
        <p:spPr>
          <a:xfrm>
            <a:off x="4449367" y="4547210"/>
            <a:ext cx="7742633" cy="580913"/>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4" name="Rectangle 33">
            <a:extLst>
              <a:ext uri="{FF2B5EF4-FFF2-40B4-BE49-F238E27FC236}">
                <a16:creationId xmlns:a16="http://schemas.microsoft.com/office/drawing/2014/main" id="{5EC1D60E-DD3B-41C0-9476-DE909F259C11}"/>
              </a:ext>
            </a:extLst>
          </p:cNvPr>
          <p:cNvSpPr/>
          <p:nvPr/>
        </p:nvSpPr>
        <p:spPr>
          <a:xfrm>
            <a:off x="3735501" y="5184571"/>
            <a:ext cx="8456499" cy="580913"/>
          </a:xfrm>
          <a:prstGeom prst="rect">
            <a:avLst/>
          </a:prstGeom>
          <a:solidFill>
            <a:srgbClr val="70AD4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Montserrat"/>
              <a:ea typeface="+mn-ea"/>
              <a:cs typeface="+mn-cs"/>
            </a:endParaRPr>
          </a:p>
        </p:txBody>
      </p:sp>
      <p:sp>
        <p:nvSpPr>
          <p:cNvPr id="35" name="Rectangle 34">
            <a:extLst>
              <a:ext uri="{FF2B5EF4-FFF2-40B4-BE49-F238E27FC236}">
                <a16:creationId xmlns:a16="http://schemas.microsoft.com/office/drawing/2014/main" id="{7611146B-E18C-4089-89FB-1A694AC2B786}"/>
              </a:ext>
            </a:extLst>
          </p:cNvPr>
          <p:cNvSpPr/>
          <p:nvPr/>
        </p:nvSpPr>
        <p:spPr>
          <a:xfrm>
            <a:off x="11146873" y="920838"/>
            <a:ext cx="885179" cy="30777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2F0F0">
                    <a:lumMod val="25000"/>
                  </a:srgbClr>
                </a:solidFill>
                <a:effectLst/>
                <a:uLnTx/>
                <a:uFillTx/>
                <a:latin typeface="Montserrat" panose="00000500000000000000" charset="0"/>
                <a:ea typeface="Times New Roman" panose="02020603050405020304" pitchFamily="18" charset="0"/>
                <a:cs typeface="+mn-cs"/>
              </a:rPr>
              <a:t>Testing</a:t>
            </a:r>
            <a:endParaRPr kumimoji="0" lang="en-US" sz="1400" b="1" i="0" u="none" strike="noStrike" kern="1200" cap="none" spc="0" normalizeH="0" baseline="0" noProof="0">
              <a:ln>
                <a:noFill/>
              </a:ln>
              <a:solidFill>
                <a:srgbClr val="F2F0F0">
                  <a:lumMod val="25000"/>
                </a:srgbClr>
              </a:solidFill>
              <a:effectLst/>
              <a:uLnTx/>
              <a:uFillTx/>
              <a:latin typeface="Montserrat" panose="00000500000000000000" charset="0"/>
              <a:ea typeface="Calibri" panose="020F0502020204030204" pitchFamily="34" charset="0"/>
              <a:cs typeface="+mn-cs"/>
            </a:endParaRPr>
          </a:p>
        </p:txBody>
      </p:sp>
      <p:sp>
        <p:nvSpPr>
          <p:cNvPr id="36" name="Rectangle 35">
            <a:extLst>
              <a:ext uri="{FF2B5EF4-FFF2-40B4-BE49-F238E27FC236}">
                <a16:creationId xmlns:a16="http://schemas.microsoft.com/office/drawing/2014/main" id="{EBEC9638-8559-4795-893E-5C25545E1B54}"/>
              </a:ext>
            </a:extLst>
          </p:cNvPr>
          <p:cNvSpPr/>
          <p:nvPr/>
        </p:nvSpPr>
        <p:spPr>
          <a:xfrm>
            <a:off x="10510481" y="2164166"/>
            <a:ext cx="1521570" cy="30777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2F0F0">
                    <a:lumMod val="25000"/>
                  </a:srgbClr>
                </a:solidFill>
                <a:effectLst/>
                <a:uLnTx/>
                <a:uFillTx/>
                <a:latin typeface="Montserrat" panose="00000500000000000000" charset="0"/>
                <a:ea typeface="Times New Roman" panose="02020603050405020304" pitchFamily="18" charset="0"/>
                <a:cs typeface="+mn-cs"/>
              </a:rPr>
              <a:t>Hand Hygiene</a:t>
            </a:r>
            <a:endParaRPr kumimoji="0" lang="en-US" sz="1400" b="1" i="0" u="none" strike="noStrike" kern="1200" cap="none" spc="0" normalizeH="0" baseline="0" noProof="0">
              <a:ln>
                <a:noFill/>
              </a:ln>
              <a:solidFill>
                <a:srgbClr val="F2F0F0">
                  <a:lumMod val="25000"/>
                </a:srgbClr>
              </a:solidFill>
              <a:effectLst/>
              <a:uLnTx/>
              <a:uFillTx/>
              <a:latin typeface="Montserrat" panose="00000500000000000000" charset="0"/>
              <a:ea typeface="Calibri" panose="020F0502020204030204" pitchFamily="34" charset="0"/>
              <a:cs typeface="+mn-cs"/>
            </a:endParaRPr>
          </a:p>
        </p:txBody>
      </p:sp>
      <p:sp>
        <p:nvSpPr>
          <p:cNvPr id="37" name="Rectangle 36">
            <a:extLst>
              <a:ext uri="{FF2B5EF4-FFF2-40B4-BE49-F238E27FC236}">
                <a16:creationId xmlns:a16="http://schemas.microsoft.com/office/drawing/2014/main" id="{30691F52-7970-41C1-B959-49194AC8E3CD}"/>
              </a:ext>
            </a:extLst>
          </p:cNvPr>
          <p:cNvSpPr/>
          <p:nvPr/>
        </p:nvSpPr>
        <p:spPr>
          <a:xfrm>
            <a:off x="7267943" y="2778275"/>
            <a:ext cx="4764108"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ontserrat" panose="00000500000000000000" charset="0"/>
                <a:ea typeface="Times New Roman" panose="02020603050405020304" pitchFamily="18" charset="0"/>
                <a:cs typeface="+mn-cs"/>
              </a:rPr>
              <a:t>Isolation/Contact Tracing</a:t>
            </a:r>
            <a:endParaRPr kumimoji="0" lang="en-US" sz="1400" b="1" i="0" u="none" strike="noStrike" kern="1200" cap="none" spc="0" normalizeH="0" baseline="0" noProof="0">
              <a:ln>
                <a:noFill/>
              </a:ln>
              <a:solidFill>
                <a:prstClr val="white"/>
              </a:solidFill>
              <a:effectLst/>
              <a:uLnTx/>
              <a:uFillTx/>
              <a:latin typeface="Montserrat" panose="00000500000000000000" charset="0"/>
              <a:ea typeface="Calibri" panose="020F0502020204030204" pitchFamily="34" charset="0"/>
              <a:cs typeface="+mn-cs"/>
            </a:endParaRPr>
          </a:p>
        </p:txBody>
      </p:sp>
      <p:sp>
        <p:nvSpPr>
          <p:cNvPr id="38" name="Rectangle 37">
            <a:extLst>
              <a:ext uri="{FF2B5EF4-FFF2-40B4-BE49-F238E27FC236}">
                <a16:creationId xmlns:a16="http://schemas.microsoft.com/office/drawing/2014/main" id="{83FEE430-819D-4968-952C-53EFCA46F766}"/>
              </a:ext>
            </a:extLst>
          </p:cNvPr>
          <p:cNvSpPr/>
          <p:nvPr/>
        </p:nvSpPr>
        <p:spPr>
          <a:xfrm>
            <a:off x="7267943" y="3413397"/>
            <a:ext cx="4764108"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2F0F0">
                    <a:lumMod val="25000"/>
                  </a:srgbClr>
                </a:solidFill>
                <a:effectLst/>
                <a:uLnTx/>
                <a:uFillTx/>
                <a:latin typeface="Montserrat" panose="00000500000000000000" charset="0"/>
                <a:ea typeface="Times New Roman" panose="02020603050405020304" pitchFamily="18" charset="0"/>
                <a:cs typeface="+mn-cs"/>
              </a:rPr>
              <a:t>Daily Attestations of Health</a:t>
            </a:r>
            <a:endParaRPr kumimoji="0" lang="en-US" sz="1400" b="1" i="0" u="none" strike="noStrike" kern="1200" cap="none" spc="0" normalizeH="0" baseline="0" noProof="0">
              <a:ln>
                <a:noFill/>
              </a:ln>
              <a:solidFill>
                <a:srgbClr val="F2F0F0">
                  <a:lumMod val="25000"/>
                </a:srgbClr>
              </a:solidFill>
              <a:effectLst/>
              <a:uLnTx/>
              <a:uFillTx/>
              <a:latin typeface="Montserrat" panose="00000500000000000000" charset="0"/>
              <a:ea typeface="Calibri" panose="020F0502020204030204" pitchFamily="34" charset="0"/>
              <a:cs typeface="+mn-cs"/>
            </a:endParaRPr>
          </a:p>
        </p:txBody>
      </p:sp>
      <p:sp>
        <p:nvSpPr>
          <p:cNvPr id="39" name="Rectangle 38">
            <a:extLst>
              <a:ext uri="{FF2B5EF4-FFF2-40B4-BE49-F238E27FC236}">
                <a16:creationId xmlns:a16="http://schemas.microsoft.com/office/drawing/2014/main" id="{28BC1490-2383-4C07-8E3C-240CAF9A0678}"/>
              </a:ext>
            </a:extLst>
          </p:cNvPr>
          <p:cNvSpPr/>
          <p:nvPr/>
        </p:nvSpPr>
        <p:spPr>
          <a:xfrm>
            <a:off x="7267943" y="4039666"/>
            <a:ext cx="4764108"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ontserrat" panose="00000500000000000000" charset="0"/>
                <a:ea typeface="Times New Roman" panose="02020603050405020304" pitchFamily="18" charset="0"/>
                <a:cs typeface="+mn-cs"/>
              </a:rPr>
              <a:t>Personal Protective Equipment </a:t>
            </a:r>
            <a:endParaRPr kumimoji="0" lang="en-US" sz="1400" b="1" i="0" u="none" strike="noStrike" kern="1200" cap="none" spc="0" normalizeH="0" baseline="0" noProof="0">
              <a:ln>
                <a:noFill/>
              </a:ln>
              <a:solidFill>
                <a:prstClr val="white"/>
              </a:solidFill>
              <a:effectLst/>
              <a:uLnTx/>
              <a:uFillTx/>
              <a:latin typeface="Montserrat" panose="00000500000000000000" charset="0"/>
              <a:ea typeface="Calibri" panose="020F0502020204030204" pitchFamily="34" charset="0"/>
              <a:cs typeface="+mn-cs"/>
            </a:endParaRPr>
          </a:p>
        </p:txBody>
      </p:sp>
      <p:sp>
        <p:nvSpPr>
          <p:cNvPr id="40" name="Rectangle 39">
            <a:extLst>
              <a:ext uri="{FF2B5EF4-FFF2-40B4-BE49-F238E27FC236}">
                <a16:creationId xmlns:a16="http://schemas.microsoft.com/office/drawing/2014/main" id="{9C8897EB-E728-4894-9C9C-EA028771257F}"/>
              </a:ext>
            </a:extLst>
          </p:cNvPr>
          <p:cNvSpPr/>
          <p:nvPr/>
        </p:nvSpPr>
        <p:spPr>
          <a:xfrm>
            <a:off x="7267943" y="4683777"/>
            <a:ext cx="4764108"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2F0F0">
                    <a:lumMod val="25000"/>
                  </a:srgbClr>
                </a:solidFill>
                <a:effectLst/>
                <a:uLnTx/>
                <a:uFillTx/>
                <a:latin typeface="Montserrat" panose="00000500000000000000" charset="0"/>
                <a:ea typeface="Times New Roman" panose="02020603050405020304" pitchFamily="18" charset="0"/>
                <a:cs typeface="+mn-cs"/>
              </a:rPr>
              <a:t>Contagious Respiratory Illness Assessment </a:t>
            </a:r>
            <a:r>
              <a:rPr kumimoji="0" lang="en-US" sz="1400" b="1" i="0" u="none" strike="noStrike" kern="1200" cap="none" spc="0" normalizeH="0" baseline="0" noProof="0">
                <a:ln>
                  <a:noFill/>
                </a:ln>
                <a:solidFill>
                  <a:srgbClr val="F2F0F0">
                    <a:lumMod val="25000"/>
                  </a:srgbClr>
                </a:solidFill>
                <a:effectLst/>
                <a:uLnTx/>
                <a:uFillTx/>
                <a:latin typeface="Montserrat" panose="00000500000000000000" charset="0"/>
                <a:ea typeface="Calibri" panose="020F0502020204030204" pitchFamily="34" charset="0"/>
                <a:cs typeface="+mn-cs"/>
              </a:rPr>
              <a:t> </a:t>
            </a:r>
          </a:p>
        </p:txBody>
      </p:sp>
      <p:sp>
        <p:nvSpPr>
          <p:cNvPr id="41" name="Rectangle 40">
            <a:extLst>
              <a:ext uri="{FF2B5EF4-FFF2-40B4-BE49-F238E27FC236}">
                <a16:creationId xmlns:a16="http://schemas.microsoft.com/office/drawing/2014/main" id="{8069D851-61CE-40C2-B190-CB13480747D3}"/>
              </a:ext>
            </a:extLst>
          </p:cNvPr>
          <p:cNvSpPr/>
          <p:nvPr/>
        </p:nvSpPr>
        <p:spPr>
          <a:xfrm>
            <a:off x="7267943" y="5323354"/>
            <a:ext cx="4764108"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ontserrat" panose="00000500000000000000" charset="0"/>
                <a:ea typeface="Times New Roman" panose="02020603050405020304" pitchFamily="18" charset="0"/>
                <a:cs typeface="+mn-cs"/>
              </a:rPr>
              <a:t>Environmental Cleaning and Safety Controls</a:t>
            </a:r>
            <a:endParaRPr kumimoji="0" lang="en-US" sz="1400" b="1" i="0" u="none" strike="noStrike" kern="1200" cap="none" spc="0" normalizeH="0" baseline="0" noProof="0">
              <a:ln>
                <a:noFill/>
              </a:ln>
              <a:solidFill>
                <a:prstClr val="white"/>
              </a:solidFill>
              <a:effectLst/>
              <a:uLnTx/>
              <a:uFillTx/>
              <a:latin typeface="Montserrat" panose="00000500000000000000" charset="0"/>
              <a:ea typeface="Calibri" panose="020F0502020204030204" pitchFamily="34" charset="0"/>
              <a:cs typeface="+mn-cs"/>
            </a:endParaRPr>
          </a:p>
        </p:txBody>
      </p:sp>
      <p:sp>
        <p:nvSpPr>
          <p:cNvPr id="42" name="Rectangle 41">
            <a:extLst>
              <a:ext uri="{FF2B5EF4-FFF2-40B4-BE49-F238E27FC236}">
                <a16:creationId xmlns:a16="http://schemas.microsoft.com/office/drawing/2014/main" id="{9F631DE1-B7E1-436D-858B-8B771F2A6A2F}"/>
              </a:ext>
            </a:extLst>
          </p:cNvPr>
          <p:cNvSpPr/>
          <p:nvPr/>
        </p:nvSpPr>
        <p:spPr>
          <a:xfrm>
            <a:off x="7973921" y="1408167"/>
            <a:ext cx="4218078" cy="580913"/>
          </a:xfrm>
          <a:prstGeom prst="rect">
            <a:avLst/>
          </a:prstGeom>
          <a:solidFill>
            <a:srgbClr val="70AD4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Montserrat"/>
              <a:ea typeface="+mn-ea"/>
              <a:cs typeface="+mn-cs"/>
            </a:endParaRPr>
          </a:p>
        </p:txBody>
      </p:sp>
      <p:sp>
        <p:nvSpPr>
          <p:cNvPr id="43" name="Rectangle 42">
            <a:extLst>
              <a:ext uri="{FF2B5EF4-FFF2-40B4-BE49-F238E27FC236}">
                <a16:creationId xmlns:a16="http://schemas.microsoft.com/office/drawing/2014/main" id="{831AB4C5-09A4-4B6C-BF21-5ADF100934B4}"/>
              </a:ext>
            </a:extLst>
          </p:cNvPr>
          <p:cNvSpPr/>
          <p:nvPr/>
        </p:nvSpPr>
        <p:spPr>
          <a:xfrm>
            <a:off x="10728489" y="1541822"/>
            <a:ext cx="130356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ontserrat"/>
                <a:ea typeface="+mn-ea"/>
                <a:cs typeface="+mn-cs"/>
              </a:rPr>
              <a:t>Vaccination</a:t>
            </a:r>
          </a:p>
        </p:txBody>
      </p:sp>
      <p:pic>
        <p:nvPicPr>
          <p:cNvPr id="21" name="Picture 20" descr="Logo&#10;&#10;Description automatically generated">
            <a:extLst>
              <a:ext uri="{FF2B5EF4-FFF2-40B4-BE49-F238E27FC236}">
                <a16:creationId xmlns:a16="http://schemas.microsoft.com/office/drawing/2014/main" id="{9AD2A4FA-2B54-4C86-811A-AAF118B1E911}"/>
              </a:ext>
            </a:extLst>
          </p:cNvPr>
          <p:cNvPicPr>
            <a:picLocks noChangeAspect="1"/>
          </p:cNvPicPr>
          <p:nvPr/>
        </p:nvPicPr>
        <p:blipFill rotWithShape="1">
          <a:blip r:embed="rId2">
            <a:extLst>
              <a:ext uri="{28A0092B-C50C-407E-A947-70E740481C1C}">
                <a14:useLocalDpi xmlns:a14="http://schemas.microsoft.com/office/drawing/2010/main" val="0"/>
              </a:ext>
            </a:extLst>
          </a:blip>
          <a:srcRect l="22864" t="23342" r="23593" b="25255"/>
          <a:stretch/>
        </p:blipFill>
        <p:spPr>
          <a:xfrm>
            <a:off x="11426750" y="6112834"/>
            <a:ext cx="765250" cy="734655"/>
          </a:xfrm>
          <a:prstGeom prst="rect">
            <a:avLst/>
          </a:prstGeom>
        </p:spPr>
      </p:pic>
      <p:sp>
        <p:nvSpPr>
          <p:cNvPr id="22" name="Title 1">
            <a:extLst>
              <a:ext uri="{FF2B5EF4-FFF2-40B4-BE49-F238E27FC236}">
                <a16:creationId xmlns:a16="http://schemas.microsoft.com/office/drawing/2014/main" id="{9BD87436-B13A-4494-9A80-E4A9F4E99370}"/>
              </a:ext>
            </a:extLst>
          </p:cNvPr>
          <p:cNvSpPr txBox="1">
            <a:spLocks/>
          </p:cNvSpPr>
          <p:nvPr/>
        </p:nvSpPr>
        <p:spPr>
          <a:xfrm>
            <a:off x="703508" y="-226649"/>
            <a:ext cx="6558529" cy="2842206"/>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lang="en-US" sz="2400" b="1" kern="1200" smtClean="0">
                <a:solidFill>
                  <a:schemeClr val="accent2"/>
                </a:solidFill>
                <a:latin typeface="Montserrat" panose="00000500000000000000" pitchFamily="50"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70AD47"/>
                </a:solidFill>
                <a:effectLst/>
                <a:uLnTx/>
                <a:uFillTx/>
                <a:latin typeface="Montserrat" panose="00000500000000000000" charset="0"/>
                <a:ea typeface="+mj-ea"/>
                <a:cs typeface="+mj-cs"/>
              </a:rPr>
              <a:t>REDUCING COVID-19 TRANSMISSION RISK </a:t>
            </a:r>
            <a:endParaRPr kumimoji="0" lang="en-US" sz="3200" b="0" i="0" u="none" strike="noStrike" kern="1200" cap="none" spc="0" normalizeH="0" baseline="0" noProof="0">
              <a:ln>
                <a:noFill/>
              </a:ln>
              <a:solidFill>
                <a:srgbClr val="F2F0F0">
                  <a:lumMod val="25000"/>
                </a:srgbClr>
              </a:solidFill>
              <a:effectLst/>
              <a:uLnTx/>
              <a:uFillTx/>
              <a:latin typeface="Montserrat" panose="00000500000000000000" charset="0"/>
              <a:ea typeface="+mj-ea"/>
              <a:cs typeface="+mj-cs"/>
            </a:endParaRPr>
          </a:p>
        </p:txBody>
      </p:sp>
    </p:spTree>
    <p:extLst>
      <p:ext uri="{BB962C8B-B14F-4D97-AF65-F5344CB8AC3E}">
        <p14:creationId xmlns:p14="http://schemas.microsoft.com/office/powerpoint/2010/main" val="2586870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8F97D1-F69D-5A4D-B1EC-3B84FD52DBA8}"/>
              </a:ext>
            </a:extLst>
          </p:cNvPr>
          <p:cNvPicPr>
            <a:picLocks noChangeAspect="1"/>
          </p:cNvPicPr>
          <p:nvPr/>
        </p:nvPicPr>
        <p:blipFill>
          <a:blip r:embed="rId2"/>
          <a:srcRect/>
          <a:stretch/>
        </p:blipFill>
        <p:spPr>
          <a:xfrm>
            <a:off x="0" y="0"/>
            <a:ext cx="12193469" cy="6857999"/>
          </a:xfrm>
          <a:prstGeom prst="rect">
            <a:avLst/>
          </a:prstGeom>
        </p:spPr>
      </p:pic>
      <p:sp>
        <p:nvSpPr>
          <p:cNvPr id="4" name="Title 1">
            <a:extLst>
              <a:ext uri="{FF2B5EF4-FFF2-40B4-BE49-F238E27FC236}">
                <a16:creationId xmlns:a16="http://schemas.microsoft.com/office/drawing/2014/main" id="{088C2060-B271-7443-B7D3-29AE1ECADC02}"/>
              </a:ext>
            </a:extLst>
          </p:cNvPr>
          <p:cNvSpPr txBox="1">
            <a:spLocks/>
          </p:cNvSpPr>
          <p:nvPr/>
        </p:nvSpPr>
        <p:spPr>
          <a:xfrm>
            <a:off x="885165" y="1062662"/>
            <a:ext cx="2950855" cy="16582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1">
                    <a:lumMod val="50000"/>
                  </a:schemeClr>
                </a:solidFill>
                <a:latin typeface="Avenir Next" panose="020B0503020202020204" pitchFamily="34" charset="0"/>
              </a:rPr>
              <a:t>Q&amp;A Session</a:t>
            </a:r>
          </a:p>
        </p:txBody>
      </p:sp>
      <p:pic>
        <p:nvPicPr>
          <p:cNvPr id="5" name="Picture 4" descr="A small boat in a body of water&#10;&#10;Description automatically generated">
            <a:extLst>
              <a:ext uri="{FF2B5EF4-FFF2-40B4-BE49-F238E27FC236}">
                <a16:creationId xmlns:a16="http://schemas.microsoft.com/office/drawing/2014/main" id="{0DB4113A-6061-1B45-B589-4B11CFD07411}"/>
              </a:ext>
            </a:extLst>
          </p:cNvPr>
          <p:cNvPicPr>
            <a:picLocks noChangeAspect="1"/>
          </p:cNvPicPr>
          <p:nvPr/>
        </p:nvPicPr>
        <p:blipFill>
          <a:blip r:embed="rId3"/>
          <a:stretch>
            <a:fillRect/>
          </a:stretch>
        </p:blipFill>
        <p:spPr>
          <a:xfrm>
            <a:off x="6033948" y="1994988"/>
            <a:ext cx="4989094" cy="3328160"/>
          </a:xfrm>
          <a:prstGeom prst="rect">
            <a:avLst/>
          </a:prstGeom>
          <a:ln>
            <a:solidFill>
              <a:schemeClr val="accent1">
                <a:lumMod val="50000"/>
              </a:schemeClr>
            </a:solidFill>
          </a:ln>
          <a:effectLst>
            <a:outerShdw blurRad="50800" dist="38100" dir="2700000" algn="tl" rotWithShape="0">
              <a:prstClr val="black">
                <a:alpha val="40000"/>
              </a:prstClr>
            </a:outerShdw>
          </a:effectLst>
        </p:spPr>
      </p:pic>
      <p:pic>
        <p:nvPicPr>
          <p:cNvPr id="6" name="Picture 3" descr="image004">
            <a:extLst>
              <a:ext uri="{FF2B5EF4-FFF2-40B4-BE49-F238E27FC236}">
                <a16:creationId xmlns:a16="http://schemas.microsoft.com/office/drawing/2014/main" id="{422D5A55-B20B-44CA-B30E-0462F73CAE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746"/>
          <a:stretch/>
        </p:blipFill>
        <p:spPr bwMode="auto">
          <a:xfrm>
            <a:off x="3413464" y="1621102"/>
            <a:ext cx="2347057" cy="432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420551E5-904F-4787-9A18-19AB52C23CE9}"/>
              </a:ext>
            </a:extLst>
          </p:cNvPr>
          <p:cNvCxnSpPr>
            <a:cxnSpLocks/>
          </p:cNvCxnSpPr>
          <p:nvPr/>
        </p:nvCxnSpPr>
        <p:spPr>
          <a:xfrm flipV="1">
            <a:off x="2934506" y="2330383"/>
            <a:ext cx="411061" cy="108"/>
          </a:xfrm>
          <a:prstGeom prst="straightConnector1">
            <a:avLst/>
          </a:prstGeom>
          <a:noFill/>
          <a:ln w="38100" cap="flat" cmpd="sng" algn="ctr">
            <a:solidFill>
              <a:srgbClr val="EF4136"/>
            </a:solidFill>
            <a:prstDash val="solid"/>
            <a:tailEnd type="triangle"/>
          </a:ln>
          <a:effectLst>
            <a:outerShdw blurRad="40000" dist="23000" dir="5400000" rotWithShape="0">
              <a:srgbClr val="000000">
                <a:alpha val="35000"/>
              </a:srgbClr>
            </a:outerShdw>
          </a:effectLst>
        </p:spPr>
      </p:cxnSp>
      <p:sp>
        <p:nvSpPr>
          <p:cNvPr id="16" name="TextBox 15">
            <a:extLst>
              <a:ext uri="{FF2B5EF4-FFF2-40B4-BE49-F238E27FC236}">
                <a16:creationId xmlns:a16="http://schemas.microsoft.com/office/drawing/2014/main" id="{FFD0B832-0C7C-47AB-9CC7-8C6E0DF938A6}"/>
              </a:ext>
            </a:extLst>
          </p:cNvPr>
          <p:cNvSpPr txBox="1"/>
          <p:nvPr/>
        </p:nvSpPr>
        <p:spPr>
          <a:xfrm>
            <a:off x="1857651" y="4652123"/>
            <a:ext cx="2046583" cy="584775"/>
          </a:xfrm>
          <a:prstGeom prst="rect">
            <a:avLst/>
          </a:prstGeom>
          <a:noFill/>
        </p:spPr>
        <p:txBody>
          <a:bodyPr wrap="square">
            <a:spAutoFit/>
          </a:bodyPr>
          <a:lstStyle/>
          <a:p>
            <a:r>
              <a:rPr lang="en-US" sz="1600" b="1" dirty="0">
                <a:solidFill>
                  <a:schemeClr val="accent1">
                    <a:lumMod val="50000"/>
                  </a:schemeClr>
                </a:solidFill>
                <a:latin typeface="Avenir Next" panose="020B0503020202020204" pitchFamily="34" charset="0"/>
                <a:ea typeface="+mj-ea"/>
                <a:cs typeface="+mj-cs"/>
              </a:rPr>
              <a:t>Question/</a:t>
            </a:r>
          </a:p>
          <a:p>
            <a:r>
              <a:rPr lang="en-US" sz="1600" b="1" dirty="0">
                <a:solidFill>
                  <a:schemeClr val="accent1">
                    <a:lumMod val="50000"/>
                  </a:schemeClr>
                </a:solidFill>
                <a:latin typeface="Avenir Next" panose="020B0503020202020204" pitchFamily="34" charset="0"/>
                <a:ea typeface="+mj-ea"/>
                <a:cs typeface="+mj-cs"/>
              </a:rPr>
              <a:t>Chat Box</a:t>
            </a:r>
          </a:p>
        </p:txBody>
      </p:sp>
      <p:cxnSp>
        <p:nvCxnSpPr>
          <p:cNvPr id="17" name="Straight Arrow Connector 16">
            <a:extLst>
              <a:ext uri="{FF2B5EF4-FFF2-40B4-BE49-F238E27FC236}">
                <a16:creationId xmlns:a16="http://schemas.microsoft.com/office/drawing/2014/main" id="{11FD639D-4325-4A40-9279-381C628758F2}"/>
              </a:ext>
            </a:extLst>
          </p:cNvPr>
          <p:cNvCxnSpPr>
            <a:cxnSpLocks/>
          </p:cNvCxnSpPr>
          <p:nvPr/>
        </p:nvCxnSpPr>
        <p:spPr>
          <a:xfrm flipV="1">
            <a:off x="2934505" y="4944510"/>
            <a:ext cx="411061" cy="108"/>
          </a:xfrm>
          <a:prstGeom prst="straightConnector1">
            <a:avLst/>
          </a:prstGeom>
          <a:noFill/>
          <a:ln w="38100" cap="flat" cmpd="sng" algn="ctr">
            <a:solidFill>
              <a:srgbClr val="EF4136"/>
            </a:solidFill>
            <a:prstDash val="solid"/>
            <a:tailEnd type="triangle"/>
          </a:ln>
          <a:effectLst>
            <a:outerShdw blurRad="40000" dist="23000" dir="5400000" rotWithShape="0">
              <a:srgbClr val="000000">
                <a:alpha val="35000"/>
              </a:srgbClr>
            </a:outerShdw>
          </a:effectLst>
        </p:spPr>
      </p:cxnSp>
      <p:sp>
        <p:nvSpPr>
          <p:cNvPr id="18" name="TextBox 17">
            <a:extLst>
              <a:ext uri="{FF2B5EF4-FFF2-40B4-BE49-F238E27FC236}">
                <a16:creationId xmlns:a16="http://schemas.microsoft.com/office/drawing/2014/main" id="{A84DE468-2AAD-45AB-850C-F5D87A6508BE}"/>
              </a:ext>
            </a:extLst>
          </p:cNvPr>
          <p:cNvSpPr txBox="1"/>
          <p:nvPr/>
        </p:nvSpPr>
        <p:spPr>
          <a:xfrm>
            <a:off x="1372510" y="2154401"/>
            <a:ext cx="1803679" cy="584775"/>
          </a:xfrm>
          <a:prstGeom prst="rect">
            <a:avLst/>
          </a:prstGeom>
          <a:noFill/>
        </p:spPr>
        <p:txBody>
          <a:bodyPr wrap="square" rtlCol="0">
            <a:spAutoFit/>
          </a:bodyPr>
          <a:lstStyle/>
          <a:p>
            <a:r>
              <a:rPr lang="en-US" sz="1600" b="1" dirty="0">
                <a:solidFill>
                  <a:schemeClr val="accent1">
                    <a:lumMod val="50000"/>
                  </a:schemeClr>
                </a:solidFill>
                <a:latin typeface="Avenir Next" panose="020B0503020202020204" pitchFamily="34" charset="0"/>
                <a:ea typeface="+mj-ea"/>
                <a:cs typeface="+mj-cs"/>
              </a:rPr>
              <a:t>Window Mode/ Full Screen Mode</a:t>
            </a:r>
          </a:p>
        </p:txBody>
      </p:sp>
    </p:spTree>
    <p:extLst>
      <p:ext uri="{BB962C8B-B14F-4D97-AF65-F5344CB8AC3E}">
        <p14:creationId xmlns:p14="http://schemas.microsoft.com/office/powerpoint/2010/main" val="58492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A1477-20A2-624C-80B9-9D203B6646C8}"/>
              </a:ext>
            </a:extLst>
          </p:cNvPr>
          <p:cNvPicPr>
            <a:picLocks noChangeAspect="1"/>
          </p:cNvPicPr>
          <p:nvPr/>
        </p:nvPicPr>
        <p:blipFill>
          <a:blip r:embed="rId2"/>
          <a:srcRect/>
          <a:stretch/>
        </p:blipFill>
        <p:spPr>
          <a:xfrm>
            <a:off x="736" y="414"/>
            <a:ext cx="12190528" cy="6857172"/>
          </a:xfrm>
          <a:prstGeom prst="rect">
            <a:avLst/>
          </a:prstGeom>
        </p:spPr>
      </p:pic>
      <p:sp>
        <p:nvSpPr>
          <p:cNvPr id="5" name="TextBox 4">
            <a:extLst>
              <a:ext uri="{FF2B5EF4-FFF2-40B4-BE49-F238E27FC236}">
                <a16:creationId xmlns:a16="http://schemas.microsoft.com/office/drawing/2014/main" id="{E1BCB033-1362-964C-8FB2-2C35DB4CF1C7}"/>
              </a:ext>
            </a:extLst>
          </p:cNvPr>
          <p:cNvSpPr txBox="1"/>
          <p:nvPr/>
        </p:nvSpPr>
        <p:spPr>
          <a:xfrm>
            <a:off x="3978273" y="644329"/>
            <a:ext cx="7632062" cy="1354473"/>
          </a:xfrm>
          <a:prstGeom prst="rect">
            <a:avLst/>
          </a:prstGeom>
          <a:noFill/>
        </p:spPr>
        <p:txBody>
          <a:bodyPr wrap="square" rtlCol="0">
            <a:spAutoFit/>
          </a:bodyPr>
          <a:lstStyle/>
          <a:p>
            <a:pPr algn="r">
              <a:lnSpc>
                <a:spcPts val="4880"/>
              </a:lnSpc>
            </a:pPr>
            <a:r>
              <a:rPr lang="en-US" sz="4800" b="1" dirty="0">
                <a:ln w="12700">
                  <a:solidFill>
                    <a:srgbClr val="002060"/>
                  </a:solidFill>
                </a:ln>
                <a:solidFill>
                  <a:schemeClr val="accent5">
                    <a:lumMod val="60000"/>
                    <a:lumOff val="40000"/>
                  </a:schemeClr>
                </a:solidFill>
                <a:effectLst>
                  <a:outerShdw blurRad="50800" dist="38100" dir="2700000" algn="tl" rotWithShape="0">
                    <a:srgbClr val="002060">
                      <a:alpha val="72000"/>
                    </a:srgbClr>
                  </a:outerShdw>
                </a:effectLst>
                <a:latin typeface="Avenir Next" panose="020B0503020202020204" pitchFamily="34" charset="0"/>
              </a:rPr>
              <a:t>Thank You!</a:t>
            </a:r>
          </a:p>
          <a:p>
            <a:pPr algn="r">
              <a:lnSpc>
                <a:spcPts val="4880"/>
              </a:lnSpc>
            </a:pPr>
            <a:endParaRPr lang="en-US" sz="4800" b="1" dirty="0">
              <a:ln w="12700">
                <a:solidFill>
                  <a:srgbClr val="002060"/>
                </a:solidFill>
              </a:ln>
              <a:solidFill>
                <a:schemeClr val="accent5">
                  <a:lumMod val="60000"/>
                  <a:lumOff val="40000"/>
                </a:schemeClr>
              </a:solidFill>
              <a:effectLst>
                <a:outerShdw blurRad="50800" dist="38100" dir="2700000" algn="tl" rotWithShape="0">
                  <a:srgbClr val="002060">
                    <a:alpha val="72000"/>
                  </a:srgbClr>
                </a:outerShdw>
              </a:effectLst>
              <a:latin typeface="Avenir Next" panose="020B0503020202020204" pitchFamily="34" charset="0"/>
            </a:endParaRPr>
          </a:p>
        </p:txBody>
      </p:sp>
      <p:sp>
        <p:nvSpPr>
          <p:cNvPr id="2" name="TextBox 1">
            <a:extLst>
              <a:ext uri="{FF2B5EF4-FFF2-40B4-BE49-F238E27FC236}">
                <a16:creationId xmlns:a16="http://schemas.microsoft.com/office/drawing/2014/main" id="{6E279A73-6104-4294-AFB0-D00024EE0D24}"/>
              </a:ext>
            </a:extLst>
          </p:cNvPr>
          <p:cNvSpPr txBox="1"/>
          <p:nvPr/>
        </p:nvSpPr>
        <p:spPr>
          <a:xfrm flipH="1">
            <a:off x="5470450" y="2104108"/>
            <a:ext cx="6534231"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a:ln w="12700">
                  <a:solidFill>
                    <a:srgbClr val="002060"/>
                  </a:solidFill>
                </a:ln>
                <a:solidFill>
                  <a:schemeClr val="accent5">
                    <a:lumMod val="60000"/>
                    <a:lumOff val="40000"/>
                  </a:schemeClr>
                </a:solidFill>
                <a:effectLst>
                  <a:outerShdw blurRad="50800" dist="38100" dir="2700000" algn="tl" rotWithShape="0">
                    <a:srgbClr val="002060">
                      <a:alpha val="72000"/>
                    </a:srgbClr>
                  </a:outerShdw>
                </a:effectLst>
                <a:latin typeface="Avenir Next" panose="020B0503020202020204" pitchFamily="34" charset="0"/>
              </a:rPr>
              <a:t>americanwaterways.com/covid19</a:t>
            </a:r>
          </a:p>
          <a:p>
            <a:pPr marL="457200" indent="-457200">
              <a:buFont typeface="Arial" panose="020B0604020202020204" pitchFamily="34" charset="0"/>
              <a:buChar char="•"/>
            </a:pPr>
            <a:r>
              <a:rPr lang="en-US" sz="3200" b="1" dirty="0">
                <a:ln w="12700">
                  <a:solidFill>
                    <a:srgbClr val="002060"/>
                  </a:solidFill>
                </a:ln>
                <a:solidFill>
                  <a:schemeClr val="accent5">
                    <a:lumMod val="60000"/>
                    <a:lumOff val="40000"/>
                  </a:schemeClr>
                </a:solidFill>
                <a:effectLst>
                  <a:outerShdw blurRad="50800" dist="38100" dir="2700000" algn="tl" rotWithShape="0">
                    <a:srgbClr val="002060">
                      <a:alpha val="72000"/>
                    </a:srgbClr>
                  </a:outerShdw>
                </a:effectLst>
                <a:latin typeface="Avenir Next" panose="020B0503020202020204" pitchFamily="34" charset="0"/>
              </a:rPr>
              <a:t>safety@americanwaterways.com</a:t>
            </a:r>
            <a:endParaRPr lang="en-US" sz="3200" dirty="0"/>
          </a:p>
        </p:txBody>
      </p:sp>
    </p:spTree>
    <p:extLst>
      <p:ext uri="{BB962C8B-B14F-4D97-AF65-F5344CB8AC3E}">
        <p14:creationId xmlns:p14="http://schemas.microsoft.com/office/powerpoint/2010/main" val="477065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4" name="Rectangle 73">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94" name="Rectangle 4"/>
          <p:cNvSpPr>
            <a:spLocks noGrp="1" noChangeArrowheads="1"/>
          </p:cNvSpPr>
          <p:nvPr>
            <p:ph type="title" idx="4294967295"/>
          </p:nvPr>
        </p:nvSpPr>
        <p:spPr>
          <a:xfrm>
            <a:off x="838200" y="4435052"/>
            <a:ext cx="3093720" cy="1645920"/>
          </a:xfrm>
        </p:spPr>
        <p:txBody>
          <a:bodyPr vert="horz" lIns="91440" tIns="45720" rIns="91440" bIns="45720" rtlCol="0" anchor="ctr">
            <a:normAutofit/>
          </a:bodyPr>
          <a:lstStyle/>
          <a:p>
            <a:pPr algn="l"/>
            <a:r>
              <a:rPr lang="en-US" sz="2600" kern="1200" dirty="0">
                <a:solidFill>
                  <a:schemeClr val="tx1"/>
                </a:solidFill>
                <a:latin typeface="+mj-lt"/>
                <a:ea typeface="+mj-ea"/>
                <a:cs typeface="+mj-cs"/>
              </a:rPr>
              <a:t>Canal Barge Company, Inc.</a:t>
            </a:r>
          </a:p>
        </p:txBody>
      </p:sp>
      <p:pic>
        <p:nvPicPr>
          <p:cNvPr id="4" name="Picture 4" descr="_DSC487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08" r="10514" b="-2"/>
          <a:stretch/>
        </p:blipFill>
        <p:spPr>
          <a:xfrm>
            <a:off x="20" y="-6"/>
            <a:ext cx="3931900" cy="4005072"/>
          </a:xfrm>
          <a:prstGeom prst="rect">
            <a:avLst/>
          </a:prstGeo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5730" r="-3" b="17872"/>
          <a:stretch/>
        </p:blipFill>
        <p:spPr>
          <a:xfrm>
            <a:off x="4130040" y="6"/>
            <a:ext cx="3931920" cy="4005071"/>
          </a:xfrm>
          <a:prstGeom prst="rect">
            <a:avLst/>
          </a:prstGeom>
        </p:spPr>
      </p:pic>
      <p:pic>
        <p:nvPicPr>
          <p:cNvPr id="5" name="Picture 2" descr="S:\Photos\2012\MV Eugenie J Huger\0T0A323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714" r="13754" b="-2"/>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8200" name="Rectangle 75">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01" name="Rectangle 77">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95" name="Rectangle 5"/>
          <p:cNvSpPr>
            <a:spLocks noGrp="1" noChangeArrowheads="1"/>
          </p:cNvSpPr>
          <p:nvPr>
            <p:ph type="body" idx="4294967295"/>
          </p:nvPr>
        </p:nvSpPr>
        <p:spPr>
          <a:xfrm>
            <a:off x="4380266" y="4435052"/>
            <a:ext cx="7104188" cy="1873170"/>
          </a:xfrm>
        </p:spPr>
        <p:txBody>
          <a:bodyPr vert="horz" lIns="91440" tIns="45720" rIns="91440" bIns="45720" rtlCol="0" anchor="ctr">
            <a:normAutofit/>
          </a:bodyPr>
          <a:lstStyle/>
          <a:p>
            <a:pPr indent="-228600">
              <a:lnSpc>
                <a:spcPct val="90000"/>
              </a:lnSpc>
            </a:pPr>
            <a:r>
              <a:rPr lang="en-US" sz="1800" dirty="0"/>
              <a:t>One of the largest and most diverse privately-owned marine transportation companies in the U.S.</a:t>
            </a:r>
          </a:p>
          <a:p>
            <a:pPr lvl="1" indent="-228600">
              <a:lnSpc>
                <a:spcPct val="90000"/>
              </a:lnSpc>
              <a:buFont typeface="Arial" panose="020B0604020202020204" pitchFamily="34" charset="0"/>
              <a:buChar char="•"/>
            </a:pPr>
            <a:r>
              <a:rPr lang="en-US" sz="1800" dirty="0"/>
              <a:t>We operate 50 towboats and 950 barges.</a:t>
            </a:r>
          </a:p>
          <a:p>
            <a:pPr lvl="1" indent="-228600">
              <a:lnSpc>
                <a:spcPct val="90000"/>
              </a:lnSpc>
              <a:buFont typeface="Arial" panose="020B0604020202020204" pitchFamily="34" charset="0"/>
              <a:buChar char="•"/>
            </a:pPr>
            <a:r>
              <a:rPr lang="en-US" sz="1800" dirty="0"/>
              <a:t>We have about 900 employees and operate all over the inland waterway system.</a:t>
            </a:r>
          </a:p>
          <a:p>
            <a:pPr indent="-228600">
              <a:lnSpc>
                <a:spcPct val="90000"/>
              </a:lnSpc>
            </a:pPr>
            <a:endParaRPr lang="en-US" sz="1800" dirty="0"/>
          </a:p>
        </p:txBody>
      </p:sp>
      <p:sp>
        <p:nvSpPr>
          <p:cNvPr id="2" name="Rectangle 1">
            <a:extLst>
              <a:ext uri="{FF2B5EF4-FFF2-40B4-BE49-F238E27FC236}">
                <a16:creationId xmlns:a16="http://schemas.microsoft.com/office/drawing/2014/main" id="{F67C9D19-B7F3-43B2-B59F-7B1D1F558AB8}"/>
              </a:ext>
            </a:extLst>
          </p:cNvPr>
          <p:cNvSpPr/>
          <p:nvPr/>
        </p:nvSpPr>
        <p:spPr>
          <a:xfrm>
            <a:off x="480883" y="4911519"/>
            <a:ext cx="128016" cy="7040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85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7AB82E-96C2-42BE-80C1-57CD36A20DB0}"/>
              </a:ext>
            </a:extLst>
          </p:cNvPr>
          <p:cNvPicPr>
            <a:picLocks noChangeAspect="1"/>
          </p:cNvPicPr>
          <p:nvPr/>
        </p:nvPicPr>
        <p:blipFill>
          <a:blip r:embed="rId3"/>
          <a:stretch>
            <a:fillRect/>
          </a:stretch>
        </p:blipFill>
        <p:spPr>
          <a:xfrm>
            <a:off x="1234422" y="1153887"/>
            <a:ext cx="9723152" cy="5704113"/>
          </a:xfrm>
          <a:prstGeom prst="rect">
            <a:avLst/>
          </a:prstGeom>
        </p:spPr>
      </p:pic>
      <p:sp>
        <p:nvSpPr>
          <p:cNvPr id="12376" name="Rectangle 100"/>
          <p:cNvSpPr>
            <a:spLocks noGrp="1" noChangeArrowheads="1"/>
          </p:cNvSpPr>
          <p:nvPr>
            <p:ph type="title"/>
          </p:nvPr>
        </p:nvSpPr>
        <p:spPr>
          <a:xfrm>
            <a:off x="856450" y="343988"/>
            <a:ext cx="10479097" cy="653143"/>
          </a:xfrm>
        </p:spPr>
        <p:txBody>
          <a:bodyPr>
            <a:noAutofit/>
          </a:bodyPr>
          <a:lstStyle/>
          <a:p>
            <a:pPr eaLnBrk="1" hangingPunct="1"/>
            <a:r>
              <a:rPr lang="en-US">
                <a:effectLst>
                  <a:outerShdw blurRad="38100" dist="38100" dir="2700000" algn="tl">
                    <a:srgbClr val="000000">
                      <a:alpha val="43137"/>
                    </a:srgbClr>
                  </a:outerShdw>
                </a:effectLst>
              </a:rPr>
              <a:t>CBC People – Where We Live</a:t>
            </a:r>
            <a:endParaRPr lang="en-US" dirty="0">
              <a:effectLst>
                <a:outerShdw blurRad="38100" dist="38100" dir="2700000" algn="tl">
                  <a:srgbClr val="000000">
                    <a:alpha val="43137"/>
                  </a:srgbClr>
                </a:outerShdw>
              </a:effectLst>
            </a:endParaRPr>
          </a:p>
        </p:txBody>
      </p:sp>
      <p:sp>
        <p:nvSpPr>
          <p:cNvPr id="122" name="TextBox 121">
            <a:extLst>
              <a:ext uri="{FF2B5EF4-FFF2-40B4-BE49-F238E27FC236}">
                <a16:creationId xmlns:a16="http://schemas.microsoft.com/office/drawing/2014/main" id="{50E09A93-AEF1-4B62-8539-70E6865AFB3B}"/>
              </a:ext>
            </a:extLst>
          </p:cNvPr>
          <p:cNvSpPr txBox="1"/>
          <p:nvPr/>
        </p:nvSpPr>
        <p:spPr>
          <a:xfrm>
            <a:off x="94488" y="6452503"/>
            <a:ext cx="20574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a:ea typeface="+mn-ea"/>
                <a:cs typeface="+mn-cs"/>
              </a:rPr>
              <a:t>June 2018</a:t>
            </a:r>
            <a:endParaRPr kumimoji="0" lang="en-US" sz="16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86675400"/>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501FB35-6651-4B49-8D9E-EB870071153C}"/>
              </a:ext>
            </a:extLst>
          </p:cNvPr>
          <p:cNvSpPr>
            <a:spLocks noGrp="1"/>
          </p:cNvSpPr>
          <p:nvPr>
            <p:ph type="title"/>
          </p:nvPr>
        </p:nvSpPr>
        <p:spPr>
          <a:xfrm>
            <a:off x="1098468" y="885651"/>
            <a:ext cx="3229803" cy="4624603"/>
          </a:xfrm>
        </p:spPr>
        <p:txBody>
          <a:bodyPr>
            <a:normAutofit/>
          </a:bodyPr>
          <a:lstStyle/>
          <a:p>
            <a:r>
              <a:rPr lang="en-US" dirty="0">
                <a:solidFill>
                  <a:srgbClr val="FFFFFF"/>
                </a:solidFill>
              </a:rPr>
              <a:t>Unique Challenges</a:t>
            </a:r>
          </a:p>
        </p:txBody>
      </p:sp>
      <p:graphicFrame>
        <p:nvGraphicFramePr>
          <p:cNvPr id="15" name="Content Placeholder 2">
            <a:extLst>
              <a:ext uri="{FF2B5EF4-FFF2-40B4-BE49-F238E27FC236}">
                <a16:creationId xmlns:a16="http://schemas.microsoft.com/office/drawing/2014/main" id="{C731A860-6C0D-4F49-9485-BCB6E8CEC8BB}"/>
              </a:ext>
            </a:extLst>
          </p:cNvPr>
          <p:cNvGraphicFramePr>
            <a:graphicFrameLocks noGrp="1"/>
          </p:cNvGraphicFramePr>
          <p:nvPr>
            <p:ph idx="1"/>
          </p:nvPr>
        </p:nvGraphicFramePr>
        <p:xfrm>
          <a:off x="4779290" y="1065106"/>
          <a:ext cx="7089468" cy="5251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F4BB37A8-98A0-4D8C-917D-D25E8B8F77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870" y="136525"/>
            <a:ext cx="2050434" cy="1025217"/>
          </a:xfrm>
          <a:prstGeom prst="rect">
            <a:avLst/>
          </a:prstGeom>
        </p:spPr>
      </p:pic>
    </p:spTree>
    <p:extLst>
      <p:ext uri="{BB962C8B-B14F-4D97-AF65-F5344CB8AC3E}">
        <p14:creationId xmlns:p14="http://schemas.microsoft.com/office/powerpoint/2010/main" val="3464106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1927A-7909-4EB2-A19F-3CB836544D29}"/>
              </a:ext>
            </a:extLst>
          </p:cNvPr>
          <p:cNvSpPr>
            <a:spLocks noGrp="1"/>
          </p:cNvSpPr>
          <p:nvPr>
            <p:ph type="title"/>
          </p:nvPr>
        </p:nvSpPr>
        <p:spPr>
          <a:xfrm>
            <a:off x="640080" y="71031"/>
            <a:ext cx="10911840" cy="1806894"/>
          </a:xfrm>
        </p:spPr>
        <p:txBody>
          <a:bodyPr vert="horz" lIns="91440" tIns="45720" rIns="91440" bIns="45720" rtlCol="0" anchor="ctr">
            <a:normAutofit/>
          </a:bodyPr>
          <a:lstStyle/>
          <a:p>
            <a:r>
              <a:rPr lang="en-US" sz="3600" dirty="0">
                <a:ea typeface="Cambria" panose="02040503050406030204" pitchFamily="18" charset="0"/>
              </a:rPr>
              <a:t>You Can’t Create A Healthy Culture </a:t>
            </a:r>
            <a:br>
              <a:rPr lang="en-US" sz="3600" dirty="0">
                <a:ea typeface="Cambria" panose="02040503050406030204" pitchFamily="18" charset="0"/>
              </a:rPr>
            </a:br>
            <a:r>
              <a:rPr lang="en-US" sz="3600" dirty="0">
                <a:ea typeface="Cambria" panose="02040503050406030204" pitchFamily="18" charset="0"/>
              </a:rPr>
              <a:t>After the Crisis</a:t>
            </a:r>
          </a:p>
        </p:txBody>
      </p:sp>
      <p:pic>
        <p:nvPicPr>
          <p:cNvPr id="4" name="Picture 3">
            <a:extLst>
              <a:ext uri="{FF2B5EF4-FFF2-40B4-BE49-F238E27FC236}">
                <a16:creationId xmlns:a16="http://schemas.microsoft.com/office/drawing/2014/main" id="{590313C2-98B9-4900-9DBD-56DB8A5E0E73}"/>
              </a:ext>
            </a:extLst>
          </p:cNvPr>
          <p:cNvPicPr>
            <a:picLocks noChangeAspect="1"/>
          </p:cNvPicPr>
          <p:nvPr/>
        </p:nvPicPr>
        <p:blipFill rotWithShape="1">
          <a:blip r:embed="rId2"/>
          <a:srcRect r="1" b="-257"/>
          <a:stretch/>
        </p:blipFill>
        <p:spPr>
          <a:xfrm>
            <a:off x="1446927" y="1877925"/>
            <a:ext cx="9298146" cy="4428031"/>
          </a:xfrm>
          <a:prstGeom prst="rect">
            <a:avLst/>
          </a:prstGeom>
          <a:ln w="19050">
            <a:solidFill>
              <a:schemeClr val="tx1"/>
            </a:solidFill>
            <a:miter lim="800000"/>
          </a:ln>
        </p:spPr>
      </p:pic>
    </p:spTree>
    <p:extLst>
      <p:ext uri="{BB962C8B-B14F-4D97-AF65-F5344CB8AC3E}">
        <p14:creationId xmlns:p14="http://schemas.microsoft.com/office/powerpoint/2010/main" val="385020520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CF09B-47AF-4CE2-8BDB-DF83B8B2ABAD}"/>
              </a:ext>
            </a:extLst>
          </p:cNvPr>
          <p:cNvSpPr>
            <a:spLocks noGrp="1"/>
          </p:cNvSpPr>
          <p:nvPr>
            <p:ph type="title"/>
          </p:nvPr>
        </p:nvSpPr>
        <p:spPr/>
        <p:txBody>
          <a:bodyPr/>
          <a:lstStyle/>
          <a:p>
            <a:r>
              <a:rPr lang="en-US" dirty="0"/>
              <a:t>Play to Your Strengths:</a:t>
            </a:r>
            <a:br>
              <a:rPr lang="en-US" dirty="0"/>
            </a:br>
            <a:r>
              <a:rPr lang="en-US" dirty="0"/>
              <a:t>CBC Advantages</a:t>
            </a:r>
          </a:p>
        </p:txBody>
      </p:sp>
      <p:graphicFrame>
        <p:nvGraphicFramePr>
          <p:cNvPr id="5" name="Content Placeholder 2">
            <a:extLst>
              <a:ext uri="{FF2B5EF4-FFF2-40B4-BE49-F238E27FC236}">
                <a16:creationId xmlns:a16="http://schemas.microsoft.com/office/drawing/2014/main" id="{71CC5D21-7984-484F-BFD1-CA22928F378E}"/>
              </a:ext>
            </a:extLst>
          </p:cNvPr>
          <p:cNvGraphicFramePr>
            <a:graphicFrameLocks noGrp="1"/>
          </p:cNvGraphicFramePr>
          <p:nvPr>
            <p:ph idx="1"/>
          </p:nvPr>
        </p:nvGraphicFramePr>
        <p:xfrm>
          <a:off x="838200" y="1690688"/>
          <a:ext cx="10515600"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2338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91A7D-7BBC-4ECC-89C7-F319BD8A9B51}"/>
              </a:ext>
            </a:extLst>
          </p:cNvPr>
          <p:cNvSpPr>
            <a:spLocks noGrp="1"/>
          </p:cNvSpPr>
          <p:nvPr>
            <p:ph type="title"/>
          </p:nvPr>
        </p:nvSpPr>
        <p:spPr>
          <a:xfrm>
            <a:off x="838200" y="155643"/>
            <a:ext cx="10515600" cy="1468875"/>
          </a:xfrm>
        </p:spPr>
        <p:txBody>
          <a:bodyPr anchor="b">
            <a:normAutofit/>
          </a:bodyPr>
          <a:lstStyle/>
          <a:p>
            <a:r>
              <a:rPr lang="en-US" dirty="0"/>
              <a:t>Focused on Risk Management: </a:t>
            </a:r>
            <a:br>
              <a:rPr lang="en-US" sz="4000" dirty="0"/>
            </a:br>
            <a:r>
              <a:rPr lang="en-US" sz="4000" b="0" dirty="0"/>
              <a:t>Experience and Tools</a:t>
            </a:r>
          </a:p>
        </p:txBody>
      </p:sp>
      <p:sp>
        <p:nvSpPr>
          <p:cNvPr id="3" name="Content Placeholder 2">
            <a:extLst>
              <a:ext uri="{FF2B5EF4-FFF2-40B4-BE49-F238E27FC236}">
                <a16:creationId xmlns:a16="http://schemas.microsoft.com/office/drawing/2014/main" id="{72028E74-FED4-49F7-9781-DCE3FDF4C92A}"/>
              </a:ext>
            </a:extLst>
          </p:cNvPr>
          <p:cNvSpPr>
            <a:spLocks noGrp="1"/>
          </p:cNvSpPr>
          <p:nvPr>
            <p:ph idx="1"/>
          </p:nvPr>
        </p:nvSpPr>
        <p:spPr>
          <a:xfrm>
            <a:off x="838200" y="1468877"/>
            <a:ext cx="10515600" cy="5000017"/>
          </a:xfrm>
        </p:spPr>
        <p:txBody>
          <a:bodyPr anchor="ctr">
            <a:normAutofit/>
          </a:bodyPr>
          <a:lstStyle/>
          <a:p>
            <a:r>
              <a:rPr lang="en-US" sz="3200" dirty="0"/>
              <a:t>As a New Orleans-based company who moves liquid cargoes, we have “real world” risk and crisis management experience and tools:</a:t>
            </a:r>
          </a:p>
          <a:p>
            <a:pPr lvl="1"/>
            <a:r>
              <a:rPr lang="en-US" sz="2800" dirty="0"/>
              <a:t>Emergency Response Plan </a:t>
            </a:r>
            <a:r>
              <a:rPr lang="en-US" sz="2800" dirty="0">
                <a:sym typeface="Wingdings" panose="05000000000000000000" pitchFamily="2" charset="2"/>
              </a:rPr>
              <a:t> </a:t>
            </a:r>
            <a:r>
              <a:rPr lang="en-US" sz="2800" dirty="0"/>
              <a:t>Business Continuity Plan.</a:t>
            </a:r>
          </a:p>
          <a:p>
            <a:pPr lvl="1"/>
            <a:r>
              <a:rPr lang="en-US" sz="2800" dirty="0"/>
              <a:t>Hurricane Plan </a:t>
            </a:r>
            <a:r>
              <a:rPr lang="en-US" sz="2800" dirty="0">
                <a:sym typeface="Wingdings" panose="05000000000000000000" pitchFamily="2" charset="2"/>
              </a:rPr>
              <a:t></a:t>
            </a:r>
            <a:r>
              <a:rPr lang="en-US" sz="2800" dirty="0"/>
              <a:t> Katrina Lessons Learned. </a:t>
            </a:r>
          </a:p>
          <a:p>
            <a:pPr lvl="1"/>
            <a:r>
              <a:rPr lang="en-US" sz="2800" dirty="0"/>
              <a:t>Vessel Security Plans </a:t>
            </a:r>
            <a:r>
              <a:rPr lang="en-US" sz="2800" dirty="0">
                <a:sym typeface="Wingdings" panose="05000000000000000000" pitchFamily="2" charset="2"/>
              </a:rPr>
              <a:t> A</a:t>
            </a:r>
            <a:r>
              <a:rPr lang="en-US" sz="2800" dirty="0"/>
              <a:t>ccess and boarding protocols.</a:t>
            </a:r>
          </a:p>
          <a:p>
            <a:pPr lvl="1"/>
            <a:r>
              <a:rPr lang="en-US" sz="2800" dirty="0"/>
              <a:t>Incident Command System </a:t>
            </a:r>
            <a:r>
              <a:rPr lang="en-US" sz="2800" dirty="0">
                <a:sym typeface="Wingdings" panose="05000000000000000000" pitchFamily="2" charset="2"/>
              </a:rPr>
              <a:t> </a:t>
            </a:r>
            <a:r>
              <a:rPr lang="en-US" sz="2800" dirty="0"/>
              <a:t>staple of CBC operational training with some “real world” experience. </a:t>
            </a:r>
            <a:endParaRPr lang="en-US" sz="3200" dirty="0"/>
          </a:p>
        </p:txBody>
      </p:sp>
    </p:spTree>
    <p:extLst>
      <p:ext uri="{BB962C8B-B14F-4D97-AF65-F5344CB8AC3E}">
        <p14:creationId xmlns:p14="http://schemas.microsoft.com/office/powerpoint/2010/main" val="17106114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1.xml><?xml version="1.0" encoding="utf-8"?>
<a:theme xmlns:a="http://schemas.openxmlformats.org/drawingml/2006/main" name="1_Office Theme">
  <a:themeElements>
    <a:clrScheme name="Axiom Brand">
      <a:dk1>
        <a:srgbClr val="746F6F"/>
      </a:dk1>
      <a:lt1>
        <a:sysClr val="window" lastClr="FFFFFF"/>
      </a:lt1>
      <a:dk2>
        <a:srgbClr val="746F6F"/>
      </a:dk2>
      <a:lt2>
        <a:srgbClr val="E7E6E6"/>
      </a:lt2>
      <a:accent1>
        <a:srgbClr val="F04D24"/>
      </a:accent1>
      <a:accent2>
        <a:srgbClr val="3A90A7"/>
      </a:accent2>
      <a:accent3>
        <a:srgbClr val="44B2D6"/>
      </a:accent3>
      <a:accent4>
        <a:srgbClr val="EE7C2C"/>
      </a:accent4>
      <a:accent5>
        <a:srgbClr val="746F6F"/>
      </a:accent5>
      <a:accent6>
        <a:srgbClr val="F2F0F0"/>
      </a:accent6>
      <a:hlink>
        <a:srgbClr val="3A90A7"/>
      </a:hlink>
      <a:folHlink>
        <a:srgbClr val="746F6F"/>
      </a:folHlink>
    </a:clrScheme>
    <a:fontScheme name="Custom 22">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es_deck_4.4.19" id="{C335CFEA-9595-4ABF-81C2-60A83AC0B63B}" vid="{24AAF731-49DD-4EC5-B62E-5C6E4644BAA1}"/>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2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1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5.xml><?xml version="1.0" encoding="utf-8"?>
<a:theme xmlns:a="http://schemas.openxmlformats.org/drawingml/2006/main" name="23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6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9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NCIRD-2016-9b">
  <a:themeElements>
    <a:clrScheme name="colors-cdc-2016">
      <a:dk1>
        <a:srgbClr val="0B40A5"/>
      </a:dk1>
      <a:lt1>
        <a:srgbClr val="FFFFFF"/>
      </a:lt1>
      <a:dk2>
        <a:srgbClr val="3B495B"/>
      </a:dk2>
      <a:lt2>
        <a:srgbClr val="3A485A"/>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NCIRD-2016-9b" id="{C72C50AE-E64E-4C93-A1D5-08358D5E7A36}" vid="{BC44D0F9-662E-4239-B54B-CC907E7FC48E}"/>
    </a:ext>
  </a:extLst>
</a:theme>
</file>

<file path=docProps/app.xml><?xml version="1.0" encoding="utf-8"?>
<Properties xmlns="http://schemas.openxmlformats.org/officeDocument/2006/extended-properties" xmlns:vt="http://schemas.openxmlformats.org/officeDocument/2006/docPropsVTypes">
  <TotalTime>1675</TotalTime>
  <Words>2509</Words>
  <Application>Microsoft Office PowerPoint</Application>
  <PresentationFormat>Widescreen</PresentationFormat>
  <Paragraphs>312</Paragraphs>
  <Slides>38</Slides>
  <Notes>22</Notes>
  <HiddenSlides>0</HiddenSlides>
  <MMClips>0</MMClips>
  <ScaleCrop>false</ScaleCrop>
  <HeadingPairs>
    <vt:vector size="8" baseType="variant">
      <vt:variant>
        <vt:lpstr>Fonts Used</vt:lpstr>
      </vt:variant>
      <vt:variant>
        <vt:i4>13</vt:i4>
      </vt:variant>
      <vt:variant>
        <vt:lpstr>Theme</vt:lpstr>
      </vt:variant>
      <vt:variant>
        <vt:i4>12</vt:i4>
      </vt:variant>
      <vt:variant>
        <vt:lpstr>Embedded OLE Servers</vt:lpstr>
      </vt:variant>
      <vt:variant>
        <vt:i4>1</vt:i4>
      </vt:variant>
      <vt:variant>
        <vt:lpstr>Slide Titles</vt:lpstr>
      </vt:variant>
      <vt:variant>
        <vt:i4>38</vt:i4>
      </vt:variant>
    </vt:vector>
  </HeadingPairs>
  <TitlesOfParts>
    <vt:vector size="64" baseType="lpstr">
      <vt:lpstr>Arial</vt:lpstr>
      <vt:lpstr>Arial Black</vt:lpstr>
      <vt:lpstr>Avenir Book</vt:lpstr>
      <vt:lpstr>Avenir Next</vt:lpstr>
      <vt:lpstr>Calibri</vt:lpstr>
      <vt:lpstr>Calibri Light</vt:lpstr>
      <vt:lpstr>Cambria</vt:lpstr>
      <vt:lpstr>Courier New</vt:lpstr>
      <vt:lpstr>Montserrat</vt:lpstr>
      <vt:lpstr>Montserrat Light</vt:lpstr>
      <vt:lpstr>Myriad Web Pro</vt:lpstr>
      <vt:lpstr>Times New Roman</vt:lpstr>
      <vt:lpstr>Wingdings</vt:lpstr>
      <vt:lpstr>Office Theme</vt:lpstr>
      <vt:lpstr>Master</vt:lpstr>
      <vt:lpstr>2_Master</vt:lpstr>
      <vt:lpstr>1_Master</vt:lpstr>
      <vt:lpstr>23_Master</vt:lpstr>
      <vt:lpstr>6_Master</vt:lpstr>
      <vt:lpstr>9_Master</vt:lpstr>
      <vt:lpstr>6_Office Theme</vt:lpstr>
      <vt:lpstr>7_NCIRD-2016-9b</vt:lpstr>
      <vt:lpstr>11_Master</vt:lpstr>
      <vt:lpstr>1_Office Theme</vt:lpstr>
      <vt:lpstr>2_Office Theme</vt:lpstr>
      <vt:lpstr>think-cell Slide</vt:lpstr>
      <vt:lpstr>PowerPoint Presentation</vt:lpstr>
      <vt:lpstr>PowerPoint Presentation</vt:lpstr>
      <vt:lpstr>AWO Webinar</vt:lpstr>
      <vt:lpstr>Canal Barge Company, Inc.</vt:lpstr>
      <vt:lpstr>CBC People – Where We Live</vt:lpstr>
      <vt:lpstr>Unique Challenges</vt:lpstr>
      <vt:lpstr>You Can’t Create A Healthy Culture  After the Crisis</vt:lpstr>
      <vt:lpstr>Play to Your Strengths: CBC Advantages</vt:lpstr>
      <vt:lpstr>Focused on Risk Management:  Experience and Tools</vt:lpstr>
      <vt:lpstr>CBC’s Approach to COVID Be Proactive and Get Organized!</vt:lpstr>
      <vt:lpstr>CBC and COVID-19 Messaging</vt:lpstr>
      <vt:lpstr>CBC’s Approach to Vaccine Rollout</vt:lpstr>
      <vt:lpstr>CBC’s Vaccine Rollout Goal: Keep People Safe &amp; Company Operating by Encouraging Vaccination</vt:lpstr>
      <vt:lpstr>CBC Vaccine Rollout –  FAQs and Response</vt:lpstr>
      <vt:lpstr>Transparency and Fact-based Decision Making</vt:lpstr>
      <vt:lpstr>PowerPoint Presentation</vt:lpstr>
      <vt:lpstr>Currently Authorized Vaccines</vt:lpstr>
      <vt:lpstr>What are messenger RNA (mRNA) vaccines?</vt:lpstr>
      <vt:lpstr>COVID-19 Vaccines</vt:lpstr>
      <vt:lpstr>Fast-Tracking COVID-19 Vaccines While Ensuring Safety</vt:lpstr>
      <vt:lpstr>PowerPoint Presentation</vt:lpstr>
      <vt:lpstr>PowerPoint Presentation</vt:lpstr>
      <vt:lpstr>COVID-19 Vaccination is a Safer Way to Build Protection </vt:lpstr>
      <vt:lpstr>PowerPoint Presentation</vt:lpstr>
      <vt:lpstr>PowerPoint Presentation</vt:lpstr>
      <vt:lpstr>PowerPoint Presentation</vt:lpstr>
      <vt:lpstr>Transportation Workers and COVID-19 Vaccination</vt:lpstr>
      <vt:lpstr>Workplace Vaccination Program</vt:lpstr>
      <vt:lpstr>Encourage Employees to Get Vaccinated</vt:lpstr>
      <vt:lpstr>COVID-19 Vaccine Communication Toolkit for Essential Workers</vt:lpstr>
      <vt:lpstr>PowerPoint Presentation</vt:lpstr>
      <vt:lpstr>PowerPoint Presentation</vt:lpstr>
      <vt:lpstr>PowerPoint Presentation</vt:lpstr>
      <vt:lpstr>COVID-19 POLICY DEVELOPMENT  LEGAL/PRACTICAL CONSIDERATIONS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Huber</dc:creator>
  <cp:lastModifiedBy>John Young</cp:lastModifiedBy>
  <cp:revision>19</cp:revision>
  <dcterms:created xsi:type="dcterms:W3CDTF">2020-09-15T22:14:31Z</dcterms:created>
  <dcterms:modified xsi:type="dcterms:W3CDTF">2021-04-21T16:31:58Z</dcterms:modified>
</cp:coreProperties>
</file>